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5" r:id="rId4"/>
  </p:sldMasterIdLst>
  <p:notesMasterIdLst>
    <p:notesMasterId r:id="rId41"/>
  </p:notesMasterIdLst>
  <p:handoutMasterIdLst>
    <p:handoutMasterId r:id="rId42"/>
  </p:handoutMasterIdLst>
  <p:sldIdLst>
    <p:sldId id="305" r:id="rId5"/>
    <p:sldId id="293" r:id="rId6"/>
    <p:sldId id="522" r:id="rId7"/>
    <p:sldId id="5276" r:id="rId8"/>
    <p:sldId id="5278" r:id="rId9"/>
    <p:sldId id="5279" r:id="rId10"/>
    <p:sldId id="5280" r:id="rId11"/>
    <p:sldId id="5281" r:id="rId12"/>
    <p:sldId id="5283" r:id="rId13"/>
    <p:sldId id="5284" r:id="rId14"/>
    <p:sldId id="5285" r:id="rId15"/>
    <p:sldId id="5286" r:id="rId16"/>
    <p:sldId id="5287" r:id="rId17"/>
    <p:sldId id="5288" r:id="rId18"/>
    <p:sldId id="5290" r:id="rId19"/>
    <p:sldId id="5291" r:id="rId20"/>
    <p:sldId id="5292" r:id="rId21"/>
    <p:sldId id="5293" r:id="rId22"/>
    <p:sldId id="5294" r:id="rId23"/>
    <p:sldId id="5295" r:id="rId24"/>
    <p:sldId id="5296" r:id="rId25"/>
    <p:sldId id="5297" r:id="rId26"/>
    <p:sldId id="5298" r:id="rId27"/>
    <p:sldId id="5299" r:id="rId28"/>
    <p:sldId id="5300" r:id="rId29"/>
    <p:sldId id="5301" r:id="rId30"/>
    <p:sldId id="5302" r:id="rId31"/>
    <p:sldId id="5303" r:id="rId32"/>
    <p:sldId id="5304" r:id="rId33"/>
    <p:sldId id="5305" r:id="rId34"/>
    <p:sldId id="5306" r:id="rId35"/>
    <p:sldId id="5307" r:id="rId36"/>
    <p:sldId id="5308" r:id="rId37"/>
    <p:sldId id="5310" r:id="rId38"/>
    <p:sldId id="5311" r:id="rId39"/>
    <p:sldId id="388" r:id="rId40"/>
  </p:sldIdLst>
  <p:sldSz cx="9144000" cy="5143500" type="screen16x9"/>
  <p:notesSz cx="6858000" cy="9144000"/>
  <p:custDataLst>
    <p:tags r:id="rId43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74D"/>
    <a:srgbClr val="004669"/>
    <a:srgbClr val="86DBF2"/>
    <a:srgbClr val="049FD9"/>
    <a:srgbClr val="1FAED4"/>
    <a:srgbClr val="72C059"/>
    <a:srgbClr val="B2D171"/>
    <a:srgbClr val="B8E1D0"/>
    <a:srgbClr val="26194B"/>
    <a:srgbClr val="98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3" autoAdjust="0"/>
    <p:restoredTop sz="89660" autoAdjust="0"/>
  </p:normalViewPr>
  <p:slideViewPr>
    <p:cSldViewPr snapToGrid="0" snapToObjects="1" showGuides="1">
      <p:cViewPr varScale="1">
        <p:scale>
          <a:sx n="152" d="100"/>
          <a:sy n="152" d="100"/>
        </p:scale>
        <p:origin x="1344" y="184"/>
      </p:cViewPr>
      <p:guideLst>
        <p:guide pos="3144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E95C5-2BE8-42CA-8C17-5DA21753B27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FE4868-B1CF-4FFC-9A0B-9698F9ECF62C}">
      <dgm:prSet/>
      <dgm:spPr/>
      <dgm:t>
        <a:bodyPr/>
        <a:lstStyle/>
        <a:p>
          <a:r>
            <a:rPr lang="en-US"/>
            <a:t>Should be two sessions</a:t>
          </a:r>
        </a:p>
      </dgm:t>
    </dgm:pt>
    <dgm:pt modelId="{04849421-C82E-4C79-9D24-6CA08879FF9C}" type="parTrans" cxnId="{8CC589A3-D6FB-48EC-ADCA-B7D754E44829}">
      <dgm:prSet/>
      <dgm:spPr/>
      <dgm:t>
        <a:bodyPr/>
        <a:lstStyle/>
        <a:p>
          <a:endParaRPr lang="en-US"/>
        </a:p>
      </dgm:t>
    </dgm:pt>
    <dgm:pt modelId="{DCB25D74-5D3F-43C1-AA76-D9DFEA590811}" type="sibTrans" cxnId="{8CC589A3-D6FB-48EC-ADCA-B7D754E44829}">
      <dgm:prSet/>
      <dgm:spPr/>
      <dgm:t>
        <a:bodyPr/>
        <a:lstStyle/>
        <a:p>
          <a:endParaRPr lang="en-US"/>
        </a:p>
      </dgm:t>
    </dgm:pt>
    <dgm:pt modelId="{EA4A66FA-5FAC-41E5-BC5D-2E62DC299B5B}">
      <dgm:prSet/>
      <dgm:spPr/>
      <dgm:t>
        <a:bodyPr/>
        <a:lstStyle/>
        <a:p>
          <a:r>
            <a:rPr lang="en-US"/>
            <a:t>Shall stop if either of us gets tired</a:t>
          </a:r>
        </a:p>
      </dgm:t>
    </dgm:pt>
    <dgm:pt modelId="{8C157B22-C098-47A7-ABC0-AF3CB40107E1}" type="parTrans" cxnId="{3EB2F749-FB70-4D99-8A1A-0ECC1C404B19}">
      <dgm:prSet/>
      <dgm:spPr/>
      <dgm:t>
        <a:bodyPr/>
        <a:lstStyle/>
        <a:p>
          <a:endParaRPr lang="en-US"/>
        </a:p>
      </dgm:t>
    </dgm:pt>
    <dgm:pt modelId="{64AEC114-B1F3-4C5F-99A7-0E48B9EAD286}" type="sibTrans" cxnId="{3EB2F749-FB70-4D99-8A1A-0ECC1C404B19}">
      <dgm:prSet/>
      <dgm:spPr/>
      <dgm:t>
        <a:bodyPr/>
        <a:lstStyle/>
        <a:p>
          <a:endParaRPr lang="en-US"/>
        </a:p>
      </dgm:t>
    </dgm:pt>
    <dgm:pt modelId="{8CB21716-5896-4C38-A632-B8B02B951B41}">
      <dgm:prSet/>
      <dgm:spPr/>
      <dgm:t>
        <a:bodyPr/>
        <a:lstStyle/>
        <a:p>
          <a:r>
            <a:rPr lang="en-US"/>
            <a:t>I’ve attempted to squeeze the section into 1 session</a:t>
          </a:r>
        </a:p>
      </dgm:t>
    </dgm:pt>
    <dgm:pt modelId="{148D1691-573B-4728-A640-94B084ABAD81}" type="parTrans" cxnId="{E12EB861-523E-4666-A795-8EA68C1A9810}">
      <dgm:prSet/>
      <dgm:spPr/>
      <dgm:t>
        <a:bodyPr/>
        <a:lstStyle/>
        <a:p>
          <a:endParaRPr lang="en-US"/>
        </a:p>
      </dgm:t>
    </dgm:pt>
    <dgm:pt modelId="{77AE088C-78C6-4EAB-AEF3-28DE0B8D7CC9}" type="sibTrans" cxnId="{E12EB861-523E-4666-A795-8EA68C1A9810}">
      <dgm:prSet/>
      <dgm:spPr/>
      <dgm:t>
        <a:bodyPr/>
        <a:lstStyle/>
        <a:p>
          <a:endParaRPr lang="en-US"/>
        </a:p>
      </dgm:t>
    </dgm:pt>
    <dgm:pt modelId="{BB894502-AF12-4554-B4EE-053C26CAC8F9}">
      <dgm:prSet/>
      <dgm:spPr/>
      <dgm:t>
        <a:bodyPr/>
        <a:lstStyle/>
        <a:p>
          <a:r>
            <a:rPr lang="en-US"/>
            <a:t>Avoided jumps to code using IDE</a:t>
          </a:r>
        </a:p>
      </dgm:t>
    </dgm:pt>
    <dgm:pt modelId="{BE2E939D-ED83-4984-9EC5-69BA4B6434CC}" type="parTrans" cxnId="{B05FE955-137E-4577-AF19-05325FEBD320}">
      <dgm:prSet/>
      <dgm:spPr/>
      <dgm:t>
        <a:bodyPr/>
        <a:lstStyle/>
        <a:p>
          <a:endParaRPr lang="en-US"/>
        </a:p>
      </dgm:t>
    </dgm:pt>
    <dgm:pt modelId="{C76F5ADB-F63C-4A57-989B-8C111D8A2BE9}" type="sibTrans" cxnId="{B05FE955-137E-4577-AF19-05325FEBD320}">
      <dgm:prSet/>
      <dgm:spPr/>
      <dgm:t>
        <a:bodyPr/>
        <a:lstStyle/>
        <a:p>
          <a:endParaRPr lang="en-US"/>
        </a:p>
      </dgm:t>
    </dgm:pt>
    <dgm:pt modelId="{1EA3F3F6-33F0-43EB-939B-70110892B94B}">
      <dgm:prSet/>
      <dgm:spPr/>
      <dgm:t>
        <a:bodyPr/>
        <a:lstStyle/>
        <a:p>
          <a:r>
            <a:rPr lang="en-US"/>
            <a:t>Detailed the basics, undetailed the later topics</a:t>
          </a:r>
        </a:p>
      </dgm:t>
    </dgm:pt>
    <dgm:pt modelId="{DB38246F-C297-4332-B601-C946E87248B4}" type="parTrans" cxnId="{E591FD53-2B63-40B9-9718-0B6CE7A1732D}">
      <dgm:prSet/>
      <dgm:spPr/>
      <dgm:t>
        <a:bodyPr/>
        <a:lstStyle/>
        <a:p>
          <a:endParaRPr lang="en-US"/>
        </a:p>
      </dgm:t>
    </dgm:pt>
    <dgm:pt modelId="{7A517EF9-44E2-4BBD-A184-CAF6C1DC71C0}" type="sibTrans" cxnId="{E591FD53-2B63-40B9-9718-0B6CE7A1732D}">
      <dgm:prSet/>
      <dgm:spPr/>
      <dgm:t>
        <a:bodyPr/>
        <a:lstStyle/>
        <a:p>
          <a:endParaRPr lang="en-US"/>
        </a:p>
      </dgm:t>
    </dgm:pt>
    <dgm:pt modelId="{D7CD019E-F0F4-4E6D-B4AF-6C379968625B}">
      <dgm:prSet/>
      <dgm:spPr/>
      <dgm:t>
        <a:bodyPr/>
        <a:lstStyle/>
        <a:p>
          <a:r>
            <a:rPr lang="en-US"/>
            <a:t>Avoided a chapter on OOPs</a:t>
          </a:r>
        </a:p>
      </dgm:t>
    </dgm:pt>
    <dgm:pt modelId="{426752C9-0B8E-4A01-89FD-6BC6D0260E5D}" type="parTrans" cxnId="{2312BA3C-6F6E-4B46-9EF4-135A411F5CD7}">
      <dgm:prSet/>
      <dgm:spPr/>
      <dgm:t>
        <a:bodyPr/>
        <a:lstStyle/>
        <a:p>
          <a:endParaRPr lang="en-US"/>
        </a:p>
      </dgm:t>
    </dgm:pt>
    <dgm:pt modelId="{4C2D558A-2AA2-4834-95BD-4CB2B859C5CF}" type="sibTrans" cxnId="{2312BA3C-6F6E-4B46-9EF4-135A411F5CD7}">
      <dgm:prSet/>
      <dgm:spPr/>
      <dgm:t>
        <a:bodyPr/>
        <a:lstStyle/>
        <a:p>
          <a:endParaRPr lang="en-US"/>
        </a:p>
      </dgm:t>
    </dgm:pt>
    <dgm:pt modelId="{93840B07-472D-45EE-8A14-6BAB81AFDDBB}">
      <dgm:prSet/>
      <dgm:spPr/>
      <dgm:t>
        <a:bodyPr/>
        <a:lstStyle/>
        <a:p>
          <a:r>
            <a:rPr lang="en-US"/>
            <a:t>If we complete this session, there still will be another session for some coding introduction, where we’ll detail the undetailed topics</a:t>
          </a:r>
        </a:p>
      </dgm:t>
    </dgm:pt>
    <dgm:pt modelId="{18BA0B7A-0EED-4475-9FA9-F69041BE1451}" type="parTrans" cxnId="{E06BED71-7B44-47BF-AA92-717D9B853A97}">
      <dgm:prSet/>
      <dgm:spPr/>
      <dgm:t>
        <a:bodyPr/>
        <a:lstStyle/>
        <a:p>
          <a:endParaRPr lang="en-US"/>
        </a:p>
      </dgm:t>
    </dgm:pt>
    <dgm:pt modelId="{B9E3457B-87A8-4110-B3FD-B1ACC9E06265}" type="sibTrans" cxnId="{E06BED71-7B44-47BF-AA92-717D9B853A97}">
      <dgm:prSet/>
      <dgm:spPr/>
      <dgm:t>
        <a:bodyPr/>
        <a:lstStyle/>
        <a:p>
          <a:endParaRPr lang="en-US"/>
        </a:p>
      </dgm:t>
    </dgm:pt>
    <dgm:pt modelId="{481220D8-A5A1-483B-B368-7752BAF487DF}">
      <dgm:prSet/>
      <dgm:spPr/>
      <dgm:t>
        <a:bodyPr/>
        <a:lstStyle/>
        <a:p>
          <a:r>
            <a:rPr lang="en-US"/>
            <a:t>Excuse the graphics of this presentation</a:t>
          </a:r>
        </a:p>
      </dgm:t>
    </dgm:pt>
    <dgm:pt modelId="{AC0EF766-97F6-4689-81DE-57799F839C0A}" type="parTrans" cxnId="{E0B22E16-34AC-4B45-9EB4-A65175162A20}">
      <dgm:prSet/>
      <dgm:spPr/>
      <dgm:t>
        <a:bodyPr/>
        <a:lstStyle/>
        <a:p>
          <a:endParaRPr lang="en-US"/>
        </a:p>
      </dgm:t>
    </dgm:pt>
    <dgm:pt modelId="{25F5DEEA-6EFA-4D47-80E8-031AEA0B7C86}" type="sibTrans" cxnId="{E0B22E16-34AC-4B45-9EB4-A65175162A20}">
      <dgm:prSet/>
      <dgm:spPr/>
      <dgm:t>
        <a:bodyPr/>
        <a:lstStyle/>
        <a:p>
          <a:endParaRPr lang="en-US"/>
        </a:p>
      </dgm:t>
    </dgm:pt>
    <dgm:pt modelId="{1A4A7BB9-5DF3-4ED8-90D1-E17F6CE84795}" type="pres">
      <dgm:prSet presAssocID="{A67E95C5-2BE8-42CA-8C17-5DA21753B27F}" presName="linear" presStyleCnt="0">
        <dgm:presLayoutVars>
          <dgm:animLvl val="lvl"/>
          <dgm:resizeHandles val="exact"/>
        </dgm:presLayoutVars>
      </dgm:prSet>
      <dgm:spPr/>
    </dgm:pt>
    <dgm:pt modelId="{AF311891-9B9A-48D8-A416-BBA59DE9D898}" type="pres">
      <dgm:prSet presAssocID="{27FE4868-B1CF-4FFC-9A0B-9698F9ECF62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6312C5-4389-4265-AA49-F21896FB4883}" type="pres">
      <dgm:prSet presAssocID="{27FE4868-B1CF-4FFC-9A0B-9698F9ECF62C}" presName="childText" presStyleLbl="revTx" presStyleIdx="0" presStyleCnt="2">
        <dgm:presLayoutVars>
          <dgm:bulletEnabled val="1"/>
        </dgm:presLayoutVars>
      </dgm:prSet>
      <dgm:spPr/>
    </dgm:pt>
    <dgm:pt modelId="{4C3BF37A-ED9B-4BA0-8FFC-CE9EEFD0B4A3}" type="pres">
      <dgm:prSet presAssocID="{8CB21716-5896-4C38-A632-B8B02B951B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C2FBA23-A5A8-4D26-A8D0-67869E2AF7A8}" type="pres">
      <dgm:prSet presAssocID="{8CB21716-5896-4C38-A632-B8B02B951B41}" presName="childText" presStyleLbl="revTx" presStyleIdx="1" presStyleCnt="2">
        <dgm:presLayoutVars>
          <dgm:bulletEnabled val="1"/>
        </dgm:presLayoutVars>
      </dgm:prSet>
      <dgm:spPr/>
    </dgm:pt>
    <dgm:pt modelId="{A8EA3AB6-84FA-4419-B15C-D1F70E97ED45}" type="pres">
      <dgm:prSet presAssocID="{481220D8-A5A1-483B-B368-7752BAF487D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0B22E16-34AC-4B45-9EB4-A65175162A20}" srcId="{A67E95C5-2BE8-42CA-8C17-5DA21753B27F}" destId="{481220D8-A5A1-483B-B368-7752BAF487DF}" srcOrd="2" destOrd="0" parTransId="{AC0EF766-97F6-4689-81DE-57799F839C0A}" sibTransId="{25F5DEEA-6EFA-4D47-80E8-031AEA0B7C86}"/>
    <dgm:cxn modelId="{2312BA3C-6F6E-4B46-9EF4-135A411F5CD7}" srcId="{8CB21716-5896-4C38-A632-B8B02B951B41}" destId="{D7CD019E-F0F4-4E6D-B4AF-6C379968625B}" srcOrd="2" destOrd="0" parTransId="{426752C9-0B8E-4A01-89FD-6BC6D0260E5D}" sibTransId="{4C2D558A-2AA2-4834-95BD-4CB2B859C5CF}"/>
    <dgm:cxn modelId="{B9C67541-127A-4832-BE92-451F77A4E84F}" type="presOf" srcId="{481220D8-A5A1-483B-B368-7752BAF487DF}" destId="{A8EA3AB6-84FA-4419-B15C-D1F70E97ED45}" srcOrd="0" destOrd="0" presId="urn:microsoft.com/office/officeart/2005/8/layout/vList2"/>
    <dgm:cxn modelId="{3EB2F749-FB70-4D99-8A1A-0ECC1C404B19}" srcId="{27FE4868-B1CF-4FFC-9A0B-9698F9ECF62C}" destId="{EA4A66FA-5FAC-41E5-BC5D-2E62DC299B5B}" srcOrd="0" destOrd="0" parTransId="{8C157B22-C098-47A7-ABC0-AF3CB40107E1}" sibTransId="{64AEC114-B1F3-4C5F-99A7-0E48B9EAD286}"/>
    <dgm:cxn modelId="{E591FD53-2B63-40B9-9718-0B6CE7A1732D}" srcId="{8CB21716-5896-4C38-A632-B8B02B951B41}" destId="{1EA3F3F6-33F0-43EB-939B-70110892B94B}" srcOrd="1" destOrd="0" parTransId="{DB38246F-C297-4332-B601-C946E87248B4}" sibTransId="{7A517EF9-44E2-4BBD-A184-CAF6C1DC71C0}"/>
    <dgm:cxn modelId="{B05FE955-137E-4577-AF19-05325FEBD320}" srcId="{8CB21716-5896-4C38-A632-B8B02B951B41}" destId="{BB894502-AF12-4554-B4EE-053C26CAC8F9}" srcOrd="0" destOrd="0" parTransId="{BE2E939D-ED83-4984-9EC5-69BA4B6434CC}" sibTransId="{C76F5ADB-F63C-4A57-989B-8C111D8A2BE9}"/>
    <dgm:cxn modelId="{E12EB861-523E-4666-A795-8EA68C1A9810}" srcId="{A67E95C5-2BE8-42CA-8C17-5DA21753B27F}" destId="{8CB21716-5896-4C38-A632-B8B02B951B41}" srcOrd="1" destOrd="0" parTransId="{148D1691-573B-4728-A640-94B084ABAD81}" sibTransId="{77AE088C-78C6-4EAB-AEF3-28DE0B8D7CC9}"/>
    <dgm:cxn modelId="{6083E471-3005-49DE-A92E-42C40988B12A}" type="presOf" srcId="{EA4A66FA-5FAC-41E5-BC5D-2E62DC299B5B}" destId="{906312C5-4389-4265-AA49-F21896FB4883}" srcOrd="0" destOrd="0" presId="urn:microsoft.com/office/officeart/2005/8/layout/vList2"/>
    <dgm:cxn modelId="{E06BED71-7B44-47BF-AA92-717D9B853A97}" srcId="{8CB21716-5896-4C38-A632-B8B02B951B41}" destId="{93840B07-472D-45EE-8A14-6BAB81AFDDBB}" srcOrd="3" destOrd="0" parTransId="{18BA0B7A-0EED-4475-9FA9-F69041BE1451}" sibTransId="{B9E3457B-87A8-4110-B3FD-B1ACC9E06265}"/>
    <dgm:cxn modelId="{6615F677-EE5F-42C1-8946-AC19EAC9763C}" type="presOf" srcId="{93840B07-472D-45EE-8A14-6BAB81AFDDBB}" destId="{2C2FBA23-A5A8-4D26-A8D0-67869E2AF7A8}" srcOrd="0" destOrd="3" presId="urn:microsoft.com/office/officeart/2005/8/layout/vList2"/>
    <dgm:cxn modelId="{1B05108B-A5ED-4D2C-940C-A493DC174A29}" type="presOf" srcId="{BB894502-AF12-4554-B4EE-053C26CAC8F9}" destId="{2C2FBA23-A5A8-4D26-A8D0-67869E2AF7A8}" srcOrd="0" destOrd="0" presId="urn:microsoft.com/office/officeart/2005/8/layout/vList2"/>
    <dgm:cxn modelId="{A393F09F-2AAF-44AB-8992-E1ED7D79319C}" type="presOf" srcId="{D7CD019E-F0F4-4E6D-B4AF-6C379968625B}" destId="{2C2FBA23-A5A8-4D26-A8D0-67869E2AF7A8}" srcOrd="0" destOrd="2" presId="urn:microsoft.com/office/officeart/2005/8/layout/vList2"/>
    <dgm:cxn modelId="{8CC589A3-D6FB-48EC-ADCA-B7D754E44829}" srcId="{A67E95C5-2BE8-42CA-8C17-5DA21753B27F}" destId="{27FE4868-B1CF-4FFC-9A0B-9698F9ECF62C}" srcOrd="0" destOrd="0" parTransId="{04849421-C82E-4C79-9D24-6CA08879FF9C}" sibTransId="{DCB25D74-5D3F-43C1-AA76-D9DFEA590811}"/>
    <dgm:cxn modelId="{E59B95AE-D06A-4DF4-B1CD-AE54B5050DC9}" type="presOf" srcId="{8CB21716-5896-4C38-A632-B8B02B951B41}" destId="{4C3BF37A-ED9B-4BA0-8FFC-CE9EEFD0B4A3}" srcOrd="0" destOrd="0" presId="urn:microsoft.com/office/officeart/2005/8/layout/vList2"/>
    <dgm:cxn modelId="{6E0E76B0-F846-447B-BCC7-668361F37ABE}" type="presOf" srcId="{1EA3F3F6-33F0-43EB-939B-70110892B94B}" destId="{2C2FBA23-A5A8-4D26-A8D0-67869E2AF7A8}" srcOrd="0" destOrd="1" presId="urn:microsoft.com/office/officeart/2005/8/layout/vList2"/>
    <dgm:cxn modelId="{6E8451B8-E4CD-4264-8D73-D9C032EC233B}" type="presOf" srcId="{A67E95C5-2BE8-42CA-8C17-5DA21753B27F}" destId="{1A4A7BB9-5DF3-4ED8-90D1-E17F6CE84795}" srcOrd="0" destOrd="0" presId="urn:microsoft.com/office/officeart/2005/8/layout/vList2"/>
    <dgm:cxn modelId="{CF5FFBCF-D840-44B1-90A4-CA48CF87162B}" type="presOf" srcId="{27FE4868-B1CF-4FFC-9A0B-9698F9ECF62C}" destId="{AF311891-9B9A-48D8-A416-BBA59DE9D898}" srcOrd="0" destOrd="0" presId="urn:microsoft.com/office/officeart/2005/8/layout/vList2"/>
    <dgm:cxn modelId="{096E7C77-A775-433F-853D-1A2C75A3A3AF}" type="presParOf" srcId="{1A4A7BB9-5DF3-4ED8-90D1-E17F6CE84795}" destId="{AF311891-9B9A-48D8-A416-BBA59DE9D898}" srcOrd="0" destOrd="0" presId="urn:microsoft.com/office/officeart/2005/8/layout/vList2"/>
    <dgm:cxn modelId="{666DE938-1571-4018-A0BD-A170C36A1AA6}" type="presParOf" srcId="{1A4A7BB9-5DF3-4ED8-90D1-E17F6CE84795}" destId="{906312C5-4389-4265-AA49-F21896FB4883}" srcOrd="1" destOrd="0" presId="urn:microsoft.com/office/officeart/2005/8/layout/vList2"/>
    <dgm:cxn modelId="{265F8F44-3417-4ACE-A613-28DC8D311B85}" type="presParOf" srcId="{1A4A7BB9-5DF3-4ED8-90D1-E17F6CE84795}" destId="{4C3BF37A-ED9B-4BA0-8FFC-CE9EEFD0B4A3}" srcOrd="2" destOrd="0" presId="urn:microsoft.com/office/officeart/2005/8/layout/vList2"/>
    <dgm:cxn modelId="{98CBF5DD-1F87-42B3-8735-C481F9BC45D6}" type="presParOf" srcId="{1A4A7BB9-5DF3-4ED8-90D1-E17F6CE84795}" destId="{2C2FBA23-A5A8-4D26-A8D0-67869E2AF7A8}" srcOrd="3" destOrd="0" presId="urn:microsoft.com/office/officeart/2005/8/layout/vList2"/>
    <dgm:cxn modelId="{14800645-D3A0-4A0F-8483-3E8E78E5385E}" type="presParOf" srcId="{1A4A7BB9-5DF3-4ED8-90D1-E17F6CE84795}" destId="{A8EA3AB6-84FA-4419-B15C-D1F70E97ED4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5782E5-3CF1-4B9C-B243-7732B012FAFC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3D5813-AF3C-4DB9-A5B0-3BD4B50DC3E4}">
      <dgm:prSet/>
      <dgm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 algn="ctr"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Monolithic: </a:t>
          </a:r>
          <a:r>
            <a:rPr lang="en-I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an application that runs as a single logical executable unit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j-lt"/>
            <a:ea typeface="+mn-ea"/>
            <a:cs typeface="+mn-cs"/>
          </a:endParaRPr>
        </a:p>
      </dgm:t>
    </dgm:pt>
    <dgm:pt modelId="{D4BEFFE0-0A58-4988-BDBF-FE17EEC66F71}" type="parTrans" cxnId="{48755726-7042-4922-8031-7F6A78D32E4C}">
      <dgm:prSet/>
      <dgm:spPr/>
      <dgm:t>
        <a:bodyPr/>
        <a:lstStyle/>
        <a:p>
          <a:endParaRPr lang="en-US"/>
        </a:p>
      </dgm:t>
    </dgm:pt>
    <dgm:pt modelId="{C9709FC0-FBC3-45E4-9695-F1A37D4E6EB5}" type="sibTrans" cxnId="{48755726-7042-4922-8031-7F6A78D32E4C}">
      <dgm:prSet/>
      <dgm:spPr/>
      <dgm:t>
        <a:bodyPr/>
        <a:lstStyle/>
        <a:p>
          <a:endParaRPr lang="en-US"/>
        </a:p>
      </dgm:t>
    </dgm:pt>
    <dgm:pt modelId="{B4B9569F-2A6D-464E-867E-DEBD7E13C0A2}">
      <dgm:prSet/>
      <dgm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IN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Microservices: an application split into a suite of multiple smaller, independently running components or services, all complementing each other to reach a common goal and mostly communicate via REST API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j-lt"/>
            <a:ea typeface="+mn-ea"/>
            <a:cs typeface="+mn-cs"/>
          </a:endParaRPr>
        </a:p>
      </dgm:t>
    </dgm:pt>
    <dgm:pt modelId="{87FBF3DB-2449-481B-82B2-945842BFF7AB}" type="parTrans" cxnId="{59E41D7E-1822-4822-8B8A-9FD90CA5447F}">
      <dgm:prSet/>
      <dgm:spPr/>
      <dgm:t>
        <a:bodyPr/>
        <a:lstStyle/>
        <a:p>
          <a:endParaRPr lang="en-US"/>
        </a:p>
      </dgm:t>
    </dgm:pt>
    <dgm:pt modelId="{DD2DA027-751C-4585-87AD-87C1912157CE}" type="sibTrans" cxnId="{59E41D7E-1822-4822-8B8A-9FD90CA5447F}">
      <dgm:prSet/>
      <dgm:spPr/>
      <dgm:t>
        <a:bodyPr/>
        <a:lstStyle/>
        <a:p>
          <a:endParaRPr lang="en-US"/>
        </a:p>
      </dgm:t>
    </dgm:pt>
    <dgm:pt modelId="{1B5ECA77-6D98-6E44-BA45-E9BBC55AF296}" type="pres">
      <dgm:prSet presAssocID="{BA5782E5-3CF1-4B9C-B243-7732B012FAF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2119C5-1C31-FA4D-91B6-072082B8B85D}" type="pres">
      <dgm:prSet presAssocID="{DB3D5813-AF3C-4DB9-A5B0-3BD4B50DC3E4}" presName="hierRoot1" presStyleCnt="0"/>
      <dgm:spPr/>
    </dgm:pt>
    <dgm:pt modelId="{EFA230A9-4A86-3446-8960-A1313C73EC0C}" type="pres">
      <dgm:prSet presAssocID="{DB3D5813-AF3C-4DB9-A5B0-3BD4B50DC3E4}" presName="composite" presStyleCnt="0"/>
      <dgm:spPr/>
    </dgm:pt>
    <dgm:pt modelId="{7852A4AC-FB41-9C49-BB0F-9EB632561FF3}" type="pres">
      <dgm:prSet presAssocID="{DB3D5813-AF3C-4DB9-A5B0-3BD4B50DC3E4}" presName="background" presStyleLbl="node0" presStyleIdx="0" presStyleCnt="2"/>
      <dgm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6B288954-52F3-3B4B-855B-C3AAD94C4437}" type="pres">
      <dgm:prSet presAssocID="{DB3D5813-AF3C-4DB9-A5B0-3BD4B50DC3E4}" presName="text" presStyleLbl="fgAcc0" presStyleIdx="0" presStyleCnt="2">
        <dgm:presLayoutVars>
          <dgm:chPref val="3"/>
        </dgm:presLayoutVars>
      </dgm:prSet>
      <dgm:spPr/>
    </dgm:pt>
    <dgm:pt modelId="{9EA8D875-C21C-4146-BB7D-463769FFC816}" type="pres">
      <dgm:prSet presAssocID="{DB3D5813-AF3C-4DB9-A5B0-3BD4B50DC3E4}" presName="hierChild2" presStyleCnt="0"/>
      <dgm:spPr/>
    </dgm:pt>
    <dgm:pt modelId="{F698C578-7DF8-6B4E-9D04-CD41BA546621}" type="pres">
      <dgm:prSet presAssocID="{B4B9569F-2A6D-464E-867E-DEBD7E13C0A2}" presName="hierRoot1" presStyleCnt="0"/>
      <dgm:spPr/>
    </dgm:pt>
    <dgm:pt modelId="{0EE7F662-444A-CE4F-A6E2-D690A38E8C29}" type="pres">
      <dgm:prSet presAssocID="{B4B9569F-2A6D-464E-867E-DEBD7E13C0A2}" presName="composite" presStyleCnt="0"/>
      <dgm:spPr/>
    </dgm:pt>
    <dgm:pt modelId="{C91A7871-743D-BF40-8D06-4BCCFD335C9F}" type="pres">
      <dgm:prSet presAssocID="{B4B9569F-2A6D-464E-867E-DEBD7E13C0A2}" presName="background" presStyleLbl="node0" presStyleIdx="1" presStyleCnt="2"/>
      <dgm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02B25BAC-4CB2-8649-8F56-C8AE1DC58A36}" type="pres">
      <dgm:prSet presAssocID="{B4B9569F-2A6D-464E-867E-DEBD7E13C0A2}" presName="text" presStyleLbl="fgAcc0" presStyleIdx="1" presStyleCnt="2">
        <dgm:presLayoutVars>
          <dgm:chPref val="3"/>
        </dgm:presLayoutVars>
      </dgm:prSet>
      <dgm:spPr/>
    </dgm:pt>
    <dgm:pt modelId="{67383FDD-C6DE-5E4A-A604-14F2ED1D9067}" type="pres">
      <dgm:prSet presAssocID="{B4B9569F-2A6D-464E-867E-DEBD7E13C0A2}" presName="hierChild2" presStyleCnt="0"/>
      <dgm:spPr/>
    </dgm:pt>
  </dgm:ptLst>
  <dgm:cxnLst>
    <dgm:cxn modelId="{09F17007-776E-1046-9164-4050C7D645BC}" type="presOf" srcId="{B4B9569F-2A6D-464E-867E-DEBD7E13C0A2}" destId="{02B25BAC-4CB2-8649-8F56-C8AE1DC58A36}" srcOrd="0" destOrd="0" presId="urn:microsoft.com/office/officeart/2005/8/layout/hierarchy1"/>
    <dgm:cxn modelId="{48755726-7042-4922-8031-7F6A78D32E4C}" srcId="{BA5782E5-3CF1-4B9C-B243-7732B012FAFC}" destId="{DB3D5813-AF3C-4DB9-A5B0-3BD4B50DC3E4}" srcOrd="0" destOrd="0" parTransId="{D4BEFFE0-0A58-4988-BDBF-FE17EEC66F71}" sibTransId="{C9709FC0-FBC3-45E4-9695-F1A37D4E6EB5}"/>
    <dgm:cxn modelId="{59E41D7E-1822-4822-8B8A-9FD90CA5447F}" srcId="{BA5782E5-3CF1-4B9C-B243-7732B012FAFC}" destId="{B4B9569F-2A6D-464E-867E-DEBD7E13C0A2}" srcOrd="1" destOrd="0" parTransId="{87FBF3DB-2449-481B-82B2-945842BFF7AB}" sibTransId="{DD2DA027-751C-4585-87AD-87C1912157CE}"/>
    <dgm:cxn modelId="{BA961A9D-006C-FE4A-8B28-8F6DE42BEF95}" type="presOf" srcId="{BA5782E5-3CF1-4B9C-B243-7732B012FAFC}" destId="{1B5ECA77-6D98-6E44-BA45-E9BBC55AF296}" srcOrd="0" destOrd="0" presId="urn:microsoft.com/office/officeart/2005/8/layout/hierarchy1"/>
    <dgm:cxn modelId="{FDB2EFEF-B61B-CB47-903E-C78E8E796BC6}" type="presOf" srcId="{DB3D5813-AF3C-4DB9-A5B0-3BD4B50DC3E4}" destId="{6B288954-52F3-3B4B-855B-C3AAD94C4437}" srcOrd="0" destOrd="0" presId="urn:microsoft.com/office/officeart/2005/8/layout/hierarchy1"/>
    <dgm:cxn modelId="{34E6A74E-48FC-664C-BCBB-6A20C2AAC8B7}" type="presParOf" srcId="{1B5ECA77-6D98-6E44-BA45-E9BBC55AF296}" destId="{CD2119C5-1C31-FA4D-91B6-072082B8B85D}" srcOrd="0" destOrd="0" presId="urn:microsoft.com/office/officeart/2005/8/layout/hierarchy1"/>
    <dgm:cxn modelId="{973C884B-BE70-4F49-A8C2-7B6F263DA76F}" type="presParOf" srcId="{CD2119C5-1C31-FA4D-91B6-072082B8B85D}" destId="{EFA230A9-4A86-3446-8960-A1313C73EC0C}" srcOrd="0" destOrd="0" presId="urn:microsoft.com/office/officeart/2005/8/layout/hierarchy1"/>
    <dgm:cxn modelId="{0DD6C374-00C7-5E49-99A2-12E1BA7C0652}" type="presParOf" srcId="{EFA230A9-4A86-3446-8960-A1313C73EC0C}" destId="{7852A4AC-FB41-9C49-BB0F-9EB632561FF3}" srcOrd="0" destOrd="0" presId="urn:microsoft.com/office/officeart/2005/8/layout/hierarchy1"/>
    <dgm:cxn modelId="{2EA27707-A1AF-794B-827E-01E2582C7517}" type="presParOf" srcId="{EFA230A9-4A86-3446-8960-A1313C73EC0C}" destId="{6B288954-52F3-3B4B-855B-C3AAD94C4437}" srcOrd="1" destOrd="0" presId="urn:microsoft.com/office/officeart/2005/8/layout/hierarchy1"/>
    <dgm:cxn modelId="{7BA5DD13-67A5-F64B-AC96-8A5F3A924019}" type="presParOf" srcId="{CD2119C5-1C31-FA4D-91B6-072082B8B85D}" destId="{9EA8D875-C21C-4146-BB7D-463769FFC816}" srcOrd="1" destOrd="0" presId="urn:microsoft.com/office/officeart/2005/8/layout/hierarchy1"/>
    <dgm:cxn modelId="{281FA64D-1A93-F448-9DBB-AF5B65790C42}" type="presParOf" srcId="{1B5ECA77-6D98-6E44-BA45-E9BBC55AF296}" destId="{F698C578-7DF8-6B4E-9D04-CD41BA546621}" srcOrd="1" destOrd="0" presId="urn:microsoft.com/office/officeart/2005/8/layout/hierarchy1"/>
    <dgm:cxn modelId="{A79A13BC-4D33-B64D-9E15-BD2D03A8E84B}" type="presParOf" srcId="{F698C578-7DF8-6B4E-9D04-CD41BA546621}" destId="{0EE7F662-444A-CE4F-A6E2-D690A38E8C29}" srcOrd="0" destOrd="0" presId="urn:microsoft.com/office/officeart/2005/8/layout/hierarchy1"/>
    <dgm:cxn modelId="{28DF1B84-B82D-6041-993D-22141761EE56}" type="presParOf" srcId="{0EE7F662-444A-CE4F-A6E2-D690A38E8C29}" destId="{C91A7871-743D-BF40-8D06-4BCCFD335C9F}" srcOrd="0" destOrd="0" presId="urn:microsoft.com/office/officeart/2005/8/layout/hierarchy1"/>
    <dgm:cxn modelId="{262CC6AC-61E0-5C40-A55B-8540BD7D2B6C}" type="presParOf" srcId="{0EE7F662-444A-CE4F-A6E2-D690A38E8C29}" destId="{02B25BAC-4CB2-8649-8F56-C8AE1DC58A36}" srcOrd="1" destOrd="0" presId="urn:microsoft.com/office/officeart/2005/8/layout/hierarchy1"/>
    <dgm:cxn modelId="{A0CFC62A-2765-884F-9A63-116C0D7EB85A}" type="presParOf" srcId="{F698C578-7DF8-6B4E-9D04-CD41BA546621}" destId="{67383FDD-C6DE-5E4A-A604-14F2ED1D906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B64C8B-2362-4072-A9ED-A034E9F5A6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82DA6BA8-7D53-48FA-B1F2-D2F6BEA3DEEF}">
      <dgm:prSet/>
      <dgm:spPr/>
      <dgm:t>
        <a:bodyPr/>
        <a:lstStyle/>
        <a:p>
          <a:pPr>
            <a:defRPr b="1"/>
          </a:pPr>
          <a:r>
            <a:rPr lang="en-IN" dirty="0"/>
            <a:t>Acyclic dependencies principle</a:t>
          </a:r>
          <a:endParaRPr lang="en-US" dirty="0"/>
        </a:p>
      </dgm:t>
    </dgm:pt>
    <dgm:pt modelId="{74F85A24-94F1-4D63-A531-5F340D9759B1}" type="parTrans" cxnId="{FB6D6F93-2C70-4C50-8AF1-7ED86FFED774}">
      <dgm:prSet/>
      <dgm:spPr/>
      <dgm:t>
        <a:bodyPr/>
        <a:lstStyle/>
        <a:p>
          <a:endParaRPr lang="en-US"/>
        </a:p>
      </dgm:t>
    </dgm:pt>
    <dgm:pt modelId="{2BE36B0A-EC63-4A7E-B386-A4F85DF246A4}" type="sibTrans" cxnId="{FB6D6F93-2C70-4C50-8AF1-7ED86FFED774}">
      <dgm:prSet/>
      <dgm:spPr/>
      <dgm:t>
        <a:bodyPr/>
        <a:lstStyle/>
        <a:p>
          <a:endParaRPr lang="en-US"/>
        </a:p>
      </dgm:t>
    </dgm:pt>
    <dgm:pt modelId="{1AA56A61-2C98-4278-BE2B-20712A360A8B}">
      <dgm:prSet/>
      <dgm:spPr/>
      <dgm:t>
        <a:bodyPr/>
        <a:lstStyle/>
        <a:p>
          <a:r>
            <a:rPr lang="en-IN" dirty="0"/>
            <a:t>Modules should have dependencies in one direction only.</a:t>
          </a:r>
          <a:endParaRPr lang="en-US" dirty="0"/>
        </a:p>
      </dgm:t>
    </dgm:pt>
    <dgm:pt modelId="{4811016C-8AF5-41A8-B6C1-B9703EB15109}" type="parTrans" cxnId="{62AA84D5-A955-481D-88A7-A1064F191DC1}">
      <dgm:prSet/>
      <dgm:spPr/>
      <dgm:t>
        <a:bodyPr/>
        <a:lstStyle/>
        <a:p>
          <a:endParaRPr lang="en-US"/>
        </a:p>
      </dgm:t>
    </dgm:pt>
    <dgm:pt modelId="{04F80012-4606-4C09-958F-8CEC708A04D0}" type="sibTrans" cxnId="{62AA84D5-A955-481D-88A7-A1064F191DC1}">
      <dgm:prSet/>
      <dgm:spPr/>
      <dgm:t>
        <a:bodyPr/>
        <a:lstStyle/>
        <a:p>
          <a:endParaRPr lang="en-US"/>
        </a:p>
      </dgm:t>
    </dgm:pt>
    <dgm:pt modelId="{2DAF7E4E-D4FA-4971-800F-12F2B2508522}">
      <dgm:prSet/>
      <dgm:spPr/>
      <dgm:t>
        <a:bodyPr/>
        <a:lstStyle/>
        <a:p>
          <a:pPr>
            <a:defRPr b="1"/>
          </a:pPr>
          <a:r>
            <a:rPr lang="en-IN"/>
            <a:t>Stable dependencies principle</a:t>
          </a:r>
          <a:endParaRPr lang="en-US"/>
        </a:p>
      </dgm:t>
    </dgm:pt>
    <dgm:pt modelId="{33E0924F-69BE-489A-B4A1-D781E4CDC335}" type="parTrans" cxnId="{86F6A2AB-8089-40AF-B63E-524774FB92DF}">
      <dgm:prSet/>
      <dgm:spPr/>
      <dgm:t>
        <a:bodyPr/>
        <a:lstStyle/>
        <a:p>
          <a:endParaRPr lang="en-US"/>
        </a:p>
      </dgm:t>
    </dgm:pt>
    <dgm:pt modelId="{BF07C786-E013-439D-9B5A-2ED61DEE95F4}" type="sibTrans" cxnId="{86F6A2AB-8089-40AF-B63E-524774FB92DF}">
      <dgm:prSet/>
      <dgm:spPr/>
      <dgm:t>
        <a:bodyPr/>
        <a:lstStyle/>
        <a:p>
          <a:endParaRPr lang="en-US"/>
        </a:p>
      </dgm:t>
    </dgm:pt>
    <dgm:pt modelId="{A8F093EB-12FC-4BE6-A00D-DA8E7B464AB6}">
      <dgm:prSet/>
      <dgm:spPr/>
      <dgm:t>
        <a:bodyPr/>
        <a:lstStyle/>
        <a:p>
          <a:r>
            <a:rPr lang="en-IN" dirty="0"/>
            <a:t>Frequently changing, unstable modules can depend on modules that do not change frequently --- and should not depend on each other</a:t>
          </a:r>
          <a:endParaRPr lang="en-US" dirty="0"/>
        </a:p>
      </dgm:t>
    </dgm:pt>
    <dgm:pt modelId="{5624EECC-7969-472A-A243-33560495EADF}" type="parTrans" cxnId="{4E8CE2C4-5D1F-4EF2-AC32-10C603199994}">
      <dgm:prSet/>
      <dgm:spPr/>
      <dgm:t>
        <a:bodyPr/>
        <a:lstStyle/>
        <a:p>
          <a:endParaRPr lang="en-US"/>
        </a:p>
      </dgm:t>
    </dgm:pt>
    <dgm:pt modelId="{5E89C74E-17B6-4397-8556-532D1F484153}" type="sibTrans" cxnId="{4E8CE2C4-5D1F-4EF2-AC32-10C603199994}">
      <dgm:prSet/>
      <dgm:spPr/>
      <dgm:t>
        <a:bodyPr/>
        <a:lstStyle/>
        <a:p>
          <a:endParaRPr lang="en-US"/>
        </a:p>
      </dgm:t>
    </dgm:pt>
    <dgm:pt modelId="{1552B812-881B-49E1-AFCE-3654758092B2}">
      <dgm:prSet/>
      <dgm:spPr/>
      <dgm:t>
        <a:bodyPr/>
        <a:lstStyle/>
        <a:p>
          <a:pPr>
            <a:defRPr b="1"/>
          </a:pPr>
          <a:r>
            <a:rPr lang="en-IN"/>
            <a:t>Single responsibility principle</a:t>
          </a:r>
          <a:endParaRPr lang="en-US"/>
        </a:p>
      </dgm:t>
    </dgm:pt>
    <dgm:pt modelId="{A1AB2EAC-8789-41EE-986C-147F5A61ADA7}" type="parTrans" cxnId="{BDE4707A-0F51-4136-9253-003116BDEAA5}">
      <dgm:prSet/>
      <dgm:spPr/>
      <dgm:t>
        <a:bodyPr/>
        <a:lstStyle/>
        <a:p>
          <a:endParaRPr lang="en-US"/>
        </a:p>
      </dgm:t>
    </dgm:pt>
    <dgm:pt modelId="{83041915-E968-482E-9738-FCEDB3EB7FB4}" type="sibTrans" cxnId="{BDE4707A-0F51-4136-9253-003116BDEAA5}">
      <dgm:prSet/>
      <dgm:spPr/>
      <dgm:t>
        <a:bodyPr/>
        <a:lstStyle/>
        <a:p>
          <a:endParaRPr lang="en-US"/>
        </a:p>
      </dgm:t>
    </dgm:pt>
    <dgm:pt modelId="{CFD243E4-454A-4AA5-A366-E539945FEAB7}">
      <dgm:prSet/>
      <dgm:spPr/>
      <dgm:t>
        <a:bodyPr/>
        <a:lstStyle/>
        <a:p>
          <a:r>
            <a:rPr lang="en-IN"/>
            <a:t>A single module should be responsible to cover some intelligible and specific technical or business feature.</a:t>
          </a:r>
          <a:endParaRPr lang="en-US"/>
        </a:p>
      </dgm:t>
    </dgm:pt>
    <dgm:pt modelId="{F7150152-9791-4177-801B-840808A5C5CE}" type="parTrans" cxnId="{332E297D-25A2-4B03-B7D2-3E8B51A600A5}">
      <dgm:prSet/>
      <dgm:spPr/>
      <dgm:t>
        <a:bodyPr/>
        <a:lstStyle/>
        <a:p>
          <a:endParaRPr lang="en-US"/>
        </a:p>
      </dgm:t>
    </dgm:pt>
    <dgm:pt modelId="{50CB8629-32A1-4F4D-835E-F0EC412978C7}" type="sibTrans" cxnId="{332E297D-25A2-4B03-B7D2-3E8B51A600A5}">
      <dgm:prSet/>
      <dgm:spPr/>
      <dgm:t>
        <a:bodyPr/>
        <a:lstStyle/>
        <a:p>
          <a:endParaRPr lang="en-US"/>
        </a:p>
      </dgm:t>
    </dgm:pt>
    <dgm:pt modelId="{D7B109EB-36B1-491A-8F50-0A12F5830E02}" type="pres">
      <dgm:prSet presAssocID="{2DB64C8B-2362-4072-A9ED-A034E9F5A60F}" presName="root" presStyleCnt="0">
        <dgm:presLayoutVars>
          <dgm:dir/>
          <dgm:resizeHandles val="exact"/>
        </dgm:presLayoutVars>
      </dgm:prSet>
      <dgm:spPr/>
    </dgm:pt>
    <dgm:pt modelId="{973089BB-78E3-47BC-86CB-DFE3D7FA9EDC}" type="pres">
      <dgm:prSet presAssocID="{82DA6BA8-7D53-48FA-B1F2-D2F6BEA3DEEF}" presName="compNode" presStyleCnt="0"/>
      <dgm:spPr/>
    </dgm:pt>
    <dgm:pt modelId="{67FE02F6-B8A7-44E1-8D07-C7033F644333}" type="pres">
      <dgm:prSet presAssocID="{82DA6BA8-7D53-48FA-B1F2-D2F6BEA3DE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851B6BE6-C468-433D-BB79-4383066412E9}" type="pres">
      <dgm:prSet presAssocID="{82DA6BA8-7D53-48FA-B1F2-D2F6BEA3DEEF}" presName="iconSpace" presStyleCnt="0"/>
      <dgm:spPr/>
    </dgm:pt>
    <dgm:pt modelId="{59664313-2AD8-438F-B41A-CDF399D20600}" type="pres">
      <dgm:prSet presAssocID="{82DA6BA8-7D53-48FA-B1F2-D2F6BEA3DEEF}" presName="parTx" presStyleLbl="revTx" presStyleIdx="0" presStyleCnt="6">
        <dgm:presLayoutVars>
          <dgm:chMax val="0"/>
          <dgm:chPref val="0"/>
        </dgm:presLayoutVars>
      </dgm:prSet>
      <dgm:spPr/>
    </dgm:pt>
    <dgm:pt modelId="{A23C33A7-B736-47E0-85C8-9CDF7EECCF6D}" type="pres">
      <dgm:prSet presAssocID="{82DA6BA8-7D53-48FA-B1F2-D2F6BEA3DEEF}" presName="txSpace" presStyleCnt="0"/>
      <dgm:spPr/>
    </dgm:pt>
    <dgm:pt modelId="{4BF5323B-BB09-4AB9-81CC-BB0010D5CF5C}" type="pres">
      <dgm:prSet presAssocID="{82DA6BA8-7D53-48FA-B1F2-D2F6BEA3DEEF}" presName="desTx" presStyleLbl="revTx" presStyleIdx="1" presStyleCnt="6">
        <dgm:presLayoutVars/>
      </dgm:prSet>
      <dgm:spPr/>
    </dgm:pt>
    <dgm:pt modelId="{93EC3C09-726F-4874-A73F-4BFE7C5E89B5}" type="pres">
      <dgm:prSet presAssocID="{2BE36B0A-EC63-4A7E-B386-A4F85DF246A4}" presName="sibTrans" presStyleCnt="0"/>
      <dgm:spPr/>
    </dgm:pt>
    <dgm:pt modelId="{5164A6AB-E1E1-43FC-B5F8-D4EECBFCB10D}" type="pres">
      <dgm:prSet presAssocID="{2DAF7E4E-D4FA-4971-800F-12F2B2508522}" presName="compNode" presStyleCnt="0"/>
      <dgm:spPr/>
    </dgm:pt>
    <dgm:pt modelId="{200B060B-E617-4EC9-B8B5-197DDF38B4C6}" type="pres">
      <dgm:prSet presAssocID="{2DAF7E4E-D4FA-4971-800F-12F2B250852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D66969A3-6E62-4ED8-B037-E54DFE55D730}" type="pres">
      <dgm:prSet presAssocID="{2DAF7E4E-D4FA-4971-800F-12F2B2508522}" presName="iconSpace" presStyleCnt="0"/>
      <dgm:spPr/>
    </dgm:pt>
    <dgm:pt modelId="{2BF51D26-139B-40FB-916A-0DD6DA240DCD}" type="pres">
      <dgm:prSet presAssocID="{2DAF7E4E-D4FA-4971-800F-12F2B2508522}" presName="parTx" presStyleLbl="revTx" presStyleIdx="2" presStyleCnt="6">
        <dgm:presLayoutVars>
          <dgm:chMax val="0"/>
          <dgm:chPref val="0"/>
        </dgm:presLayoutVars>
      </dgm:prSet>
      <dgm:spPr/>
    </dgm:pt>
    <dgm:pt modelId="{47E3DD51-323F-4548-833C-24F1199E4750}" type="pres">
      <dgm:prSet presAssocID="{2DAF7E4E-D4FA-4971-800F-12F2B2508522}" presName="txSpace" presStyleCnt="0"/>
      <dgm:spPr/>
    </dgm:pt>
    <dgm:pt modelId="{6B47B523-AC9D-4E8D-BF12-B5B9E2B9BF8A}" type="pres">
      <dgm:prSet presAssocID="{2DAF7E4E-D4FA-4971-800F-12F2B2508522}" presName="desTx" presStyleLbl="revTx" presStyleIdx="3" presStyleCnt="6">
        <dgm:presLayoutVars/>
      </dgm:prSet>
      <dgm:spPr/>
    </dgm:pt>
    <dgm:pt modelId="{61A71B1D-D004-41EF-8086-1A6A1159DEE4}" type="pres">
      <dgm:prSet presAssocID="{BF07C786-E013-439D-9B5A-2ED61DEE95F4}" presName="sibTrans" presStyleCnt="0"/>
      <dgm:spPr/>
    </dgm:pt>
    <dgm:pt modelId="{0B1A1403-3460-4AF4-A0AB-CE45F37F9028}" type="pres">
      <dgm:prSet presAssocID="{1552B812-881B-49E1-AFCE-3654758092B2}" presName="compNode" presStyleCnt="0"/>
      <dgm:spPr/>
    </dgm:pt>
    <dgm:pt modelId="{752EE7C6-A0E9-42F8-AECC-A47B1490506E}" type="pres">
      <dgm:prSet presAssocID="{1552B812-881B-49E1-AFCE-3654758092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uchScreen"/>
        </a:ext>
      </dgm:extLst>
    </dgm:pt>
    <dgm:pt modelId="{06D394F0-E881-47E9-95DB-EECC7640899E}" type="pres">
      <dgm:prSet presAssocID="{1552B812-881B-49E1-AFCE-3654758092B2}" presName="iconSpace" presStyleCnt="0"/>
      <dgm:spPr/>
    </dgm:pt>
    <dgm:pt modelId="{D9D3D6E5-69B7-4B90-BE77-1EA16619C289}" type="pres">
      <dgm:prSet presAssocID="{1552B812-881B-49E1-AFCE-3654758092B2}" presName="parTx" presStyleLbl="revTx" presStyleIdx="4" presStyleCnt="6">
        <dgm:presLayoutVars>
          <dgm:chMax val="0"/>
          <dgm:chPref val="0"/>
        </dgm:presLayoutVars>
      </dgm:prSet>
      <dgm:spPr/>
    </dgm:pt>
    <dgm:pt modelId="{8BB97C2A-98A0-402A-AFC6-4020FADB7E90}" type="pres">
      <dgm:prSet presAssocID="{1552B812-881B-49E1-AFCE-3654758092B2}" presName="txSpace" presStyleCnt="0"/>
      <dgm:spPr/>
    </dgm:pt>
    <dgm:pt modelId="{4B59A397-766B-4D76-B879-7229F7760A25}" type="pres">
      <dgm:prSet presAssocID="{1552B812-881B-49E1-AFCE-3654758092B2}" presName="desTx" presStyleLbl="revTx" presStyleIdx="5" presStyleCnt="6">
        <dgm:presLayoutVars/>
      </dgm:prSet>
      <dgm:spPr/>
    </dgm:pt>
  </dgm:ptLst>
  <dgm:cxnLst>
    <dgm:cxn modelId="{AF987509-5024-4A26-8B73-C74E412024B7}" type="presOf" srcId="{CFD243E4-454A-4AA5-A366-E539945FEAB7}" destId="{4B59A397-766B-4D76-B879-7229F7760A25}" srcOrd="0" destOrd="0" presId="urn:microsoft.com/office/officeart/2018/5/layout/CenteredIconLabelDescriptionList"/>
    <dgm:cxn modelId="{F1B0DC0E-7A3E-4838-9468-9B57A9A71AE1}" type="presOf" srcId="{2DB64C8B-2362-4072-A9ED-A034E9F5A60F}" destId="{D7B109EB-36B1-491A-8F50-0A12F5830E02}" srcOrd="0" destOrd="0" presId="urn:microsoft.com/office/officeart/2018/5/layout/CenteredIconLabelDescriptionList"/>
    <dgm:cxn modelId="{4BA3DA54-EE9F-447D-8E2C-413C6E2DE928}" type="presOf" srcId="{1552B812-881B-49E1-AFCE-3654758092B2}" destId="{D9D3D6E5-69B7-4B90-BE77-1EA16619C289}" srcOrd="0" destOrd="0" presId="urn:microsoft.com/office/officeart/2018/5/layout/CenteredIconLabelDescriptionList"/>
    <dgm:cxn modelId="{72662F69-10D7-47C9-AFCB-D59D7555EDB7}" type="presOf" srcId="{1AA56A61-2C98-4278-BE2B-20712A360A8B}" destId="{4BF5323B-BB09-4AB9-81CC-BB0010D5CF5C}" srcOrd="0" destOrd="0" presId="urn:microsoft.com/office/officeart/2018/5/layout/CenteredIconLabelDescriptionList"/>
    <dgm:cxn modelId="{BDE4707A-0F51-4136-9253-003116BDEAA5}" srcId="{2DB64C8B-2362-4072-A9ED-A034E9F5A60F}" destId="{1552B812-881B-49E1-AFCE-3654758092B2}" srcOrd="2" destOrd="0" parTransId="{A1AB2EAC-8789-41EE-986C-147F5A61ADA7}" sibTransId="{83041915-E968-482E-9738-FCEDB3EB7FB4}"/>
    <dgm:cxn modelId="{332E297D-25A2-4B03-B7D2-3E8B51A600A5}" srcId="{1552B812-881B-49E1-AFCE-3654758092B2}" destId="{CFD243E4-454A-4AA5-A366-E539945FEAB7}" srcOrd="0" destOrd="0" parTransId="{F7150152-9791-4177-801B-840808A5C5CE}" sibTransId="{50CB8629-32A1-4F4D-835E-F0EC412978C7}"/>
    <dgm:cxn modelId="{FB6D6F93-2C70-4C50-8AF1-7ED86FFED774}" srcId="{2DB64C8B-2362-4072-A9ED-A034E9F5A60F}" destId="{82DA6BA8-7D53-48FA-B1F2-D2F6BEA3DEEF}" srcOrd="0" destOrd="0" parTransId="{74F85A24-94F1-4D63-A531-5F340D9759B1}" sibTransId="{2BE36B0A-EC63-4A7E-B386-A4F85DF246A4}"/>
    <dgm:cxn modelId="{BD657AA6-7C02-463F-9249-44CEEFBC3DB0}" type="presOf" srcId="{2DAF7E4E-D4FA-4971-800F-12F2B2508522}" destId="{2BF51D26-139B-40FB-916A-0DD6DA240DCD}" srcOrd="0" destOrd="0" presId="urn:microsoft.com/office/officeart/2018/5/layout/CenteredIconLabelDescriptionList"/>
    <dgm:cxn modelId="{86F6A2AB-8089-40AF-B63E-524774FB92DF}" srcId="{2DB64C8B-2362-4072-A9ED-A034E9F5A60F}" destId="{2DAF7E4E-D4FA-4971-800F-12F2B2508522}" srcOrd="1" destOrd="0" parTransId="{33E0924F-69BE-489A-B4A1-D781E4CDC335}" sibTransId="{BF07C786-E013-439D-9B5A-2ED61DEE95F4}"/>
    <dgm:cxn modelId="{4E8CE2C4-5D1F-4EF2-AC32-10C603199994}" srcId="{2DAF7E4E-D4FA-4971-800F-12F2B2508522}" destId="{A8F093EB-12FC-4BE6-A00D-DA8E7B464AB6}" srcOrd="0" destOrd="0" parTransId="{5624EECC-7969-472A-A243-33560495EADF}" sibTransId="{5E89C74E-17B6-4397-8556-532D1F484153}"/>
    <dgm:cxn modelId="{62AA84D5-A955-481D-88A7-A1064F191DC1}" srcId="{82DA6BA8-7D53-48FA-B1F2-D2F6BEA3DEEF}" destId="{1AA56A61-2C98-4278-BE2B-20712A360A8B}" srcOrd="0" destOrd="0" parTransId="{4811016C-8AF5-41A8-B6C1-B9703EB15109}" sibTransId="{04F80012-4606-4C09-958F-8CEC708A04D0}"/>
    <dgm:cxn modelId="{F85B15E0-450D-4145-B526-E375D6F0B868}" type="presOf" srcId="{82DA6BA8-7D53-48FA-B1F2-D2F6BEA3DEEF}" destId="{59664313-2AD8-438F-B41A-CDF399D20600}" srcOrd="0" destOrd="0" presId="urn:microsoft.com/office/officeart/2018/5/layout/CenteredIconLabelDescriptionList"/>
    <dgm:cxn modelId="{1B3E3AEC-0CCF-4148-ABE4-6C28909D86EF}" type="presOf" srcId="{A8F093EB-12FC-4BE6-A00D-DA8E7B464AB6}" destId="{6B47B523-AC9D-4E8D-BF12-B5B9E2B9BF8A}" srcOrd="0" destOrd="0" presId="urn:microsoft.com/office/officeart/2018/5/layout/CenteredIconLabelDescriptionList"/>
    <dgm:cxn modelId="{9DBCC6D0-C303-422F-9871-45E8711C7E3D}" type="presParOf" srcId="{D7B109EB-36B1-491A-8F50-0A12F5830E02}" destId="{973089BB-78E3-47BC-86CB-DFE3D7FA9EDC}" srcOrd="0" destOrd="0" presId="urn:microsoft.com/office/officeart/2018/5/layout/CenteredIconLabelDescriptionList"/>
    <dgm:cxn modelId="{71F64F74-01F1-473C-9E91-91D5E420893E}" type="presParOf" srcId="{973089BB-78E3-47BC-86CB-DFE3D7FA9EDC}" destId="{67FE02F6-B8A7-44E1-8D07-C7033F644333}" srcOrd="0" destOrd="0" presId="urn:microsoft.com/office/officeart/2018/5/layout/CenteredIconLabelDescriptionList"/>
    <dgm:cxn modelId="{0094AE4E-76C3-4226-BF33-E9BD3BC08761}" type="presParOf" srcId="{973089BB-78E3-47BC-86CB-DFE3D7FA9EDC}" destId="{851B6BE6-C468-433D-BB79-4383066412E9}" srcOrd="1" destOrd="0" presId="urn:microsoft.com/office/officeart/2018/5/layout/CenteredIconLabelDescriptionList"/>
    <dgm:cxn modelId="{7E7A8137-A49A-4271-957B-289DB50CABB8}" type="presParOf" srcId="{973089BB-78E3-47BC-86CB-DFE3D7FA9EDC}" destId="{59664313-2AD8-438F-B41A-CDF399D20600}" srcOrd="2" destOrd="0" presId="urn:microsoft.com/office/officeart/2018/5/layout/CenteredIconLabelDescriptionList"/>
    <dgm:cxn modelId="{223008B1-088A-46DF-8C48-DF6CC5AAA5D3}" type="presParOf" srcId="{973089BB-78E3-47BC-86CB-DFE3D7FA9EDC}" destId="{A23C33A7-B736-47E0-85C8-9CDF7EECCF6D}" srcOrd="3" destOrd="0" presId="urn:microsoft.com/office/officeart/2018/5/layout/CenteredIconLabelDescriptionList"/>
    <dgm:cxn modelId="{2CB7F4DA-1CA7-493E-B648-F9C2F07028EA}" type="presParOf" srcId="{973089BB-78E3-47BC-86CB-DFE3D7FA9EDC}" destId="{4BF5323B-BB09-4AB9-81CC-BB0010D5CF5C}" srcOrd="4" destOrd="0" presId="urn:microsoft.com/office/officeart/2018/5/layout/CenteredIconLabelDescriptionList"/>
    <dgm:cxn modelId="{1605D858-F695-4B65-B0E6-3627D708B489}" type="presParOf" srcId="{D7B109EB-36B1-491A-8F50-0A12F5830E02}" destId="{93EC3C09-726F-4874-A73F-4BFE7C5E89B5}" srcOrd="1" destOrd="0" presId="urn:microsoft.com/office/officeart/2018/5/layout/CenteredIconLabelDescriptionList"/>
    <dgm:cxn modelId="{73F59CF6-E883-4AB5-849E-5B1BFCB8DA8E}" type="presParOf" srcId="{D7B109EB-36B1-491A-8F50-0A12F5830E02}" destId="{5164A6AB-E1E1-43FC-B5F8-D4EECBFCB10D}" srcOrd="2" destOrd="0" presId="urn:microsoft.com/office/officeart/2018/5/layout/CenteredIconLabelDescriptionList"/>
    <dgm:cxn modelId="{B39FD474-BE92-4B48-AD5C-503440C6EAE7}" type="presParOf" srcId="{5164A6AB-E1E1-43FC-B5F8-D4EECBFCB10D}" destId="{200B060B-E617-4EC9-B8B5-197DDF38B4C6}" srcOrd="0" destOrd="0" presId="urn:microsoft.com/office/officeart/2018/5/layout/CenteredIconLabelDescriptionList"/>
    <dgm:cxn modelId="{FA3A8174-1808-4914-893C-263067A47F36}" type="presParOf" srcId="{5164A6AB-E1E1-43FC-B5F8-D4EECBFCB10D}" destId="{D66969A3-6E62-4ED8-B037-E54DFE55D730}" srcOrd="1" destOrd="0" presId="urn:microsoft.com/office/officeart/2018/5/layout/CenteredIconLabelDescriptionList"/>
    <dgm:cxn modelId="{8C994F55-A5A5-4578-85AD-605F0EDE5DFF}" type="presParOf" srcId="{5164A6AB-E1E1-43FC-B5F8-D4EECBFCB10D}" destId="{2BF51D26-139B-40FB-916A-0DD6DA240DCD}" srcOrd="2" destOrd="0" presId="urn:microsoft.com/office/officeart/2018/5/layout/CenteredIconLabelDescriptionList"/>
    <dgm:cxn modelId="{3BDCB177-8E25-45E2-9920-BD2EE66E0C92}" type="presParOf" srcId="{5164A6AB-E1E1-43FC-B5F8-D4EECBFCB10D}" destId="{47E3DD51-323F-4548-833C-24F1199E4750}" srcOrd="3" destOrd="0" presId="urn:microsoft.com/office/officeart/2018/5/layout/CenteredIconLabelDescriptionList"/>
    <dgm:cxn modelId="{1C2E3223-559A-4D1D-96B3-FFFB0941B4A8}" type="presParOf" srcId="{5164A6AB-E1E1-43FC-B5F8-D4EECBFCB10D}" destId="{6B47B523-AC9D-4E8D-BF12-B5B9E2B9BF8A}" srcOrd="4" destOrd="0" presId="urn:microsoft.com/office/officeart/2018/5/layout/CenteredIconLabelDescriptionList"/>
    <dgm:cxn modelId="{73E6E449-8D8B-4DAB-AEAE-E3221724EBAE}" type="presParOf" srcId="{D7B109EB-36B1-491A-8F50-0A12F5830E02}" destId="{61A71B1D-D004-41EF-8086-1A6A1159DEE4}" srcOrd="3" destOrd="0" presId="urn:microsoft.com/office/officeart/2018/5/layout/CenteredIconLabelDescriptionList"/>
    <dgm:cxn modelId="{4A554417-E242-43F1-8274-8DAFF027CACE}" type="presParOf" srcId="{D7B109EB-36B1-491A-8F50-0A12F5830E02}" destId="{0B1A1403-3460-4AF4-A0AB-CE45F37F9028}" srcOrd="4" destOrd="0" presId="urn:microsoft.com/office/officeart/2018/5/layout/CenteredIconLabelDescriptionList"/>
    <dgm:cxn modelId="{AD843561-F32B-44EA-A3A1-709F94B3AC70}" type="presParOf" srcId="{0B1A1403-3460-4AF4-A0AB-CE45F37F9028}" destId="{752EE7C6-A0E9-42F8-AECC-A47B1490506E}" srcOrd="0" destOrd="0" presId="urn:microsoft.com/office/officeart/2018/5/layout/CenteredIconLabelDescriptionList"/>
    <dgm:cxn modelId="{00AF8D51-1C6F-4B97-A3D3-07D3809264BD}" type="presParOf" srcId="{0B1A1403-3460-4AF4-A0AB-CE45F37F9028}" destId="{06D394F0-E881-47E9-95DB-EECC7640899E}" srcOrd="1" destOrd="0" presId="urn:microsoft.com/office/officeart/2018/5/layout/CenteredIconLabelDescriptionList"/>
    <dgm:cxn modelId="{9890E54D-7322-4423-9EB6-41C406443AF9}" type="presParOf" srcId="{0B1A1403-3460-4AF4-A0AB-CE45F37F9028}" destId="{D9D3D6E5-69B7-4B90-BE77-1EA16619C289}" srcOrd="2" destOrd="0" presId="urn:microsoft.com/office/officeart/2018/5/layout/CenteredIconLabelDescriptionList"/>
    <dgm:cxn modelId="{68E80055-517C-4EF6-8FFF-1CEA4A428DEB}" type="presParOf" srcId="{0B1A1403-3460-4AF4-A0AB-CE45F37F9028}" destId="{8BB97C2A-98A0-402A-AFC6-4020FADB7E90}" srcOrd="3" destOrd="0" presId="urn:microsoft.com/office/officeart/2018/5/layout/CenteredIconLabelDescriptionList"/>
    <dgm:cxn modelId="{2DAB66B5-6873-4FF9-B0EE-2A46A630D218}" type="presParOf" srcId="{0B1A1403-3460-4AF4-A0AB-CE45F37F9028}" destId="{4B59A397-766B-4D76-B879-7229F7760A2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728394-F5A4-4262-8EED-72AD20857FE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2726DDD-4E9A-4AA8-9FCB-ED89013033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An example would be having a class device that defines a </a:t>
          </a:r>
          <a:r>
            <a:rPr lang="en-IN" dirty="0">
              <a:solidFill>
                <a:schemeClr val="bg2"/>
              </a:solidFill>
              <a:highlight>
                <a:srgbClr val="000080"/>
              </a:highlight>
            </a:rPr>
            <a:t>show()</a:t>
          </a:r>
          <a:r>
            <a:rPr lang="en-IN" dirty="0"/>
            <a:t> interface. </a:t>
          </a:r>
          <a:endParaRPr lang="en-US" dirty="0"/>
        </a:p>
      </dgm:t>
    </dgm:pt>
    <dgm:pt modelId="{938391D9-7F2C-4597-8B52-02BEEE5BED51}" type="parTrans" cxnId="{28EA18DD-CD93-4C33-8742-345A61A69D35}">
      <dgm:prSet/>
      <dgm:spPr/>
      <dgm:t>
        <a:bodyPr/>
        <a:lstStyle/>
        <a:p>
          <a:endParaRPr lang="en-US"/>
        </a:p>
      </dgm:t>
    </dgm:pt>
    <dgm:pt modelId="{079CB511-524E-4F2D-832C-D806E6F23C37}" type="sibTrans" cxnId="{28EA18DD-CD93-4C33-8742-345A61A69D35}">
      <dgm:prSet/>
      <dgm:spPr/>
      <dgm:t>
        <a:bodyPr/>
        <a:lstStyle/>
        <a:p>
          <a:endParaRPr lang="en-US"/>
        </a:p>
      </dgm:t>
    </dgm:pt>
    <dgm:pt modelId="{AE49C8F9-AFF2-4C12-BFA9-0E7242B3498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The interface does not implement how the </a:t>
          </a:r>
          <a:r>
            <a:rPr lang="en-IN" dirty="0">
              <a:solidFill>
                <a:schemeClr val="bg2"/>
              </a:solidFill>
              <a:highlight>
                <a:srgbClr val="000080"/>
              </a:highlight>
            </a:rPr>
            <a:t>show()</a:t>
          </a:r>
          <a:r>
            <a:rPr lang="en-IN" dirty="0"/>
            <a:t> method should work. </a:t>
          </a:r>
          <a:endParaRPr lang="en-US" dirty="0"/>
        </a:p>
      </dgm:t>
    </dgm:pt>
    <dgm:pt modelId="{844B7EF6-747C-4570-B956-FD74898E8C98}" type="parTrans" cxnId="{C0C94E0D-D22D-4866-B42F-9619C0FCC86C}">
      <dgm:prSet/>
      <dgm:spPr/>
      <dgm:t>
        <a:bodyPr/>
        <a:lstStyle/>
        <a:p>
          <a:endParaRPr lang="en-US"/>
        </a:p>
      </dgm:t>
    </dgm:pt>
    <dgm:pt modelId="{B0C98EB8-00E4-43A7-B1B8-27A4F2EF9C5D}" type="sibTrans" cxnId="{C0C94E0D-D22D-4866-B42F-9619C0FCC86C}">
      <dgm:prSet/>
      <dgm:spPr/>
      <dgm:t>
        <a:bodyPr/>
        <a:lstStyle/>
        <a:p>
          <a:endParaRPr lang="en-US"/>
        </a:p>
      </dgm:t>
    </dgm:pt>
    <dgm:pt modelId="{988FC6DA-116E-4FAA-B126-AE1B6953110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Instead, you can create other, more low-level classes, like a Firewall class, that extends and implements the </a:t>
          </a:r>
          <a:r>
            <a:rPr lang="en-IN" dirty="0">
              <a:solidFill>
                <a:schemeClr val="bg2"/>
              </a:solidFill>
              <a:highlight>
                <a:srgbClr val="000080"/>
              </a:highlight>
            </a:rPr>
            <a:t>show()</a:t>
          </a:r>
          <a:r>
            <a:rPr lang="en-IN" dirty="0"/>
            <a:t> method. </a:t>
          </a:r>
          <a:endParaRPr lang="en-US" dirty="0"/>
        </a:p>
      </dgm:t>
    </dgm:pt>
    <dgm:pt modelId="{C27D307F-C963-4103-881B-23C65DECACB7}" type="parTrans" cxnId="{B15C50E7-A58B-430C-AB97-0C2BE7350C00}">
      <dgm:prSet/>
      <dgm:spPr/>
      <dgm:t>
        <a:bodyPr/>
        <a:lstStyle/>
        <a:p>
          <a:endParaRPr lang="en-US"/>
        </a:p>
      </dgm:t>
    </dgm:pt>
    <dgm:pt modelId="{A0288D95-FF71-49EC-AFA6-E84ADE2FA1B9}" type="sibTrans" cxnId="{B15C50E7-A58B-430C-AB97-0C2BE7350C00}">
      <dgm:prSet/>
      <dgm:spPr/>
      <dgm:t>
        <a:bodyPr/>
        <a:lstStyle/>
        <a:p>
          <a:endParaRPr lang="en-US"/>
        </a:p>
      </dgm:t>
    </dgm:pt>
    <dgm:pt modelId="{1B84AC9B-86AE-4225-9207-91BF65D042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The implementation is then specific to the low-level class. </a:t>
          </a:r>
          <a:endParaRPr lang="en-US"/>
        </a:p>
      </dgm:t>
    </dgm:pt>
    <dgm:pt modelId="{EFD47162-539C-41F7-924D-AEA096C63269}" type="parTrans" cxnId="{5CF1E3D0-1572-4FD7-B660-4B3081C0E45C}">
      <dgm:prSet/>
      <dgm:spPr/>
      <dgm:t>
        <a:bodyPr/>
        <a:lstStyle/>
        <a:p>
          <a:endParaRPr lang="en-US"/>
        </a:p>
      </dgm:t>
    </dgm:pt>
    <dgm:pt modelId="{DE1C4554-ABDA-4FC7-BAE1-D03E8033D18E}" type="sibTrans" cxnId="{5CF1E3D0-1572-4FD7-B660-4B3081C0E45C}">
      <dgm:prSet/>
      <dgm:spPr/>
      <dgm:t>
        <a:bodyPr/>
        <a:lstStyle/>
        <a:p>
          <a:endParaRPr lang="en-US"/>
        </a:p>
      </dgm:t>
    </dgm:pt>
    <dgm:pt modelId="{3E2314A2-C2B5-487A-BE46-0FFA7C7E7BF1}" type="pres">
      <dgm:prSet presAssocID="{B4728394-F5A4-4262-8EED-72AD20857FE9}" presName="root" presStyleCnt="0">
        <dgm:presLayoutVars>
          <dgm:dir/>
          <dgm:resizeHandles val="exact"/>
        </dgm:presLayoutVars>
      </dgm:prSet>
      <dgm:spPr/>
    </dgm:pt>
    <dgm:pt modelId="{12674BB8-3018-45A0-8546-80D4C845F461}" type="pres">
      <dgm:prSet presAssocID="{C2726DDD-4E9A-4AA8-9FCB-ED8901303338}" presName="compNode" presStyleCnt="0"/>
      <dgm:spPr/>
    </dgm:pt>
    <dgm:pt modelId="{E4845F6E-7381-4125-A9C8-84917A76ED52}" type="pres">
      <dgm:prSet presAssocID="{C2726DDD-4E9A-4AA8-9FCB-ED8901303338}" presName="iconBgRect" presStyleLbl="bgShp" presStyleIdx="0" presStyleCnt="4"/>
      <dgm:spPr/>
    </dgm:pt>
    <dgm:pt modelId="{18361B20-4A78-49E8-8799-1432C28A701C}" type="pres">
      <dgm:prSet presAssocID="{C2726DDD-4E9A-4AA8-9FCB-ED89013033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383ED20-899A-4BFB-8C75-4D95ED31CCF4}" type="pres">
      <dgm:prSet presAssocID="{C2726DDD-4E9A-4AA8-9FCB-ED8901303338}" presName="spaceRect" presStyleCnt="0"/>
      <dgm:spPr/>
    </dgm:pt>
    <dgm:pt modelId="{834BBC0B-B772-47A1-B6DF-3CCAB53F4DC4}" type="pres">
      <dgm:prSet presAssocID="{C2726DDD-4E9A-4AA8-9FCB-ED8901303338}" presName="textRect" presStyleLbl="revTx" presStyleIdx="0" presStyleCnt="4">
        <dgm:presLayoutVars>
          <dgm:chMax val="1"/>
          <dgm:chPref val="1"/>
        </dgm:presLayoutVars>
      </dgm:prSet>
      <dgm:spPr/>
    </dgm:pt>
    <dgm:pt modelId="{67E7309D-F90A-4E59-85AD-0EC4AED49ABD}" type="pres">
      <dgm:prSet presAssocID="{079CB511-524E-4F2D-832C-D806E6F23C37}" presName="sibTrans" presStyleCnt="0"/>
      <dgm:spPr/>
    </dgm:pt>
    <dgm:pt modelId="{2AD82604-E4FE-4D58-9968-FA0E4F6DBB6E}" type="pres">
      <dgm:prSet presAssocID="{AE49C8F9-AFF2-4C12-BFA9-0E7242B34981}" presName="compNode" presStyleCnt="0"/>
      <dgm:spPr/>
    </dgm:pt>
    <dgm:pt modelId="{8317A7C4-A446-44C1-9B7F-E2E616DCEDFC}" type="pres">
      <dgm:prSet presAssocID="{AE49C8F9-AFF2-4C12-BFA9-0E7242B34981}" presName="iconBgRect" presStyleLbl="bgShp" presStyleIdx="1" presStyleCnt="4"/>
      <dgm:spPr/>
    </dgm:pt>
    <dgm:pt modelId="{BC849192-AD05-448E-BDA4-CA65424DBEBF}" type="pres">
      <dgm:prSet presAssocID="{AE49C8F9-AFF2-4C12-BFA9-0E7242B349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17D8479-9D85-47B9-AC82-E9D0D1E6639F}" type="pres">
      <dgm:prSet presAssocID="{AE49C8F9-AFF2-4C12-BFA9-0E7242B34981}" presName="spaceRect" presStyleCnt="0"/>
      <dgm:spPr/>
    </dgm:pt>
    <dgm:pt modelId="{3C827BDE-EA77-495E-931A-6095BA9C478B}" type="pres">
      <dgm:prSet presAssocID="{AE49C8F9-AFF2-4C12-BFA9-0E7242B34981}" presName="textRect" presStyleLbl="revTx" presStyleIdx="1" presStyleCnt="4">
        <dgm:presLayoutVars>
          <dgm:chMax val="1"/>
          <dgm:chPref val="1"/>
        </dgm:presLayoutVars>
      </dgm:prSet>
      <dgm:spPr/>
    </dgm:pt>
    <dgm:pt modelId="{1A049FAE-11EA-48AE-82AC-517A180ED641}" type="pres">
      <dgm:prSet presAssocID="{B0C98EB8-00E4-43A7-B1B8-27A4F2EF9C5D}" presName="sibTrans" presStyleCnt="0"/>
      <dgm:spPr/>
    </dgm:pt>
    <dgm:pt modelId="{7787E387-D2A8-4F24-815E-28AB51CFA276}" type="pres">
      <dgm:prSet presAssocID="{988FC6DA-116E-4FAA-B126-AE1B69531102}" presName="compNode" presStyleCnt="0"/>
      <dgm:spPr/>
    </dgm:pt>
    <dgm:pt modelId="{FED3FE54-EF20-402C-A255-116F4E492A66}" type="pres">
      <dgm:prSet presAssocID="{988FC6DA-116E-4FAA-B126-AE1B69531102}" presName="iconBgRect" presStyleLbl="bgShp" presStyleIdx="2" presStyleCnt="4"/>
      <dgm:spPr/>
    </dgm:pt>
    <dgm:pt modelId="{B89C426E-6E2C-4196-96F3-0CEFD55C2A5D}" type="pres">
      <dgm:prSet presAssocID="{988FC6DA-116E-4FAA-B126-AE1B6953110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8206D559-37FB-49F7-BC43-AF7CB352E02E}" type="pres">
      <dgm:prSet presAssocID="{988FC6DA-116E-4FAA-B126-AE1B69531102}" presName="spaceRect" presStyleCnt="0"/>
      <dgm:spPr/>
    </dgm:pt>
    <dgm:pt modelId="{EED90DC4-C930-478B-AFA4-043049D8F455}" type="pres">
      <dgm:prSet presAssocID="{988FC6DA-116E-4FAA-B126-AE1B69531102}" presName="textRect" presStyleLbl="revTx" presStyleIdx="2" presStyleCnt="4">
        <dgm:presLayoutVars>
          <dgm:chMax val="1"/>
          <dgm:chPref val="1"/>
        </dgm:presLayoutVars>
      </dgm:prSet>
      <dgm:spPr/>
    </dgm:pt>
    <dgm:pt modelId="{0F37D0B7-0A80-445D-B5D2-00A73C0E155C}" type="pres">
      <dgm:prSet presAssocID="{A0288D95-FF71-49EC-AFA6-E84ADE2FA1B9}" presName="sibTrans" presStyleCnt="0"/>
      <dgm:spPr/>
    </dgm:pt>
    <dgm:pt modelId="{F579A4AA-9968-439F-86E9-B4524F3DFD31}" type="pres">
      <dgm:prSet presAssocID="{1B84AC9B-86AE-4225-9207-91BF65D04243}" presName="compNode" presStyleCnt="0"/>
      <dgm:spPr/>
    </dgm:pt>
    <dgm:pt modelId="{42538D83-7E0C-4CE4-9B7F-080C09E33B4E}" type="pres">
      <dgm:prSet presAssocID="{1B84AC9B-86AE-4225-9207-91BF65D04243}" presName="iconBgRect" presStyleLbl="bgShp" presStyleIdx="3" presStyleCnt="4"/>
      <dgm:spPr/>
    </dgm:pt>
    <dgm:pt modelId="{E8EE8D31-B610-41E3-ACE0-B3E96D271D54}" type="pres">
      <dgm:prSet presAssocID="{1B84AC9B-86AE-4225-9207-91BF65D0424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871ACA4-1756-4779-A1C0-75249C0CDBD2}" type="pres">
      <dgm:prSet presAssocID="{1B84AC9B-86AE-4225-9207-91BF65D04243}" presName="spaceRect" presStyleCnt="0"/>
      <dgm:spPr/>
    </dgm:pt>
    <dgm:pt modelId="{EFB3A139-665B-44F0-AE37-7C3E2D63BAED}" type="pres">
      <dgm:prSet presAssocID="{1B84AC9B-86AE-4225-9207-91BF65D0424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4C5EB05-BC85-472C-B013-51929473451F}" type="presOf" srcId="{988FC6DA-116E-4FAA-B126-AE1B69531102}" destId="{EED90DC4-C930-478B-AFA4-043049D8F455}" srcOrd="0" destOrd="0" presId="urn:microsoft.com/office/officeart/2018/5/layout/IconCircleLabelList"/>
    <dgm:cxn modelId="{C0C94E0D-D22D-4866-B42F-9619C0FCC86C}" srcId="{B4728394-F5A4-4262-8EED-72AD20857FE9}" destId="{AE49C8F9-AFF2-4C12-BFA9-0E7242B34981}" srcOrd="1" destOrd="0" parTransId="{844B7EF6-747C-4570-B956-FD74898E8C98}" sibTransId="{B0C98EB8-00E4-43A7-B1B8-27A4F2EF9C5D}"/>
    <dgm:cxn modelId="{09A5ED2A-4346-4390-ADC3-A475E508FCD3}" type="presOf" srcId="{AE49C8F9-AFF2-4C12-BFA9-0E7242B34981}" destId="{3C827BDE-EA77-495E-931A-6095BA9C478B}" srcOrd="0" destOrd="0" presId="urn:microsoft.com/office/officeart/2018/5/layout/IconCircleLabelList"/>
    <dgm:cxn modelId="{A5052251-1A15-4EB8-84CD-7C522A695108}" type="presOf" srcId="{1B84AC9B-86AE-4225-9207-91BF65D04243}" destId="{EFB3A139-665B-44F0-AE37-7C3E2D63BAED}" srcOrd="0" destOrd="0" presId="urn:microsoft.com/office/officeart/2018/5/layout/IconCircleLabelList"/>
    <dgm:cxn modelId="{5CF1E3D0-1572-4FD7-B660-4B3081C0E45C}" srcId="{B4728394-F5A4-4262-8EED-72AD20857FE9}" destId="{1B84AC9B-86AE-4225-9207-91BF65D04243}" srcOrd="3" destOrd="0" parTransId="{EFD47162-539C-41F7-924D-AEA096C63269}" sibTransId="{DE1C4554-ABDA-4FC7-BAE1-D03E8033D18E}"/>
    <dgm:cxn modelId="{D9E50FD1-03B7-4E1A-9E3F-82F7D7395E47}" type="presOf" srcId="{B4728394-F5A4-4262-8EED-72AD20857FE9}" destId="{3E2314A2-C2B5-487A-BE46-0FFA7C7E7BF1}" srcOrd="0" destOrd="0" presId="urn:microsoft.com/office/officeart/2018/5/layout/IconCircleLabelList"/>
    <dgm:cxn modelId="{28EA18DD-CD93-4C33-8742-345A61A69D35}" srcId="{B4728394-F5A4-4262-8EED-72AD20857FE9}" destId="{C2726DDD-4E9A-4AA8-9FCB-ED8901303338}" srcOrd="0" destOrd="0" parTransId="{938391D9-7F2C-4597-8B52-02BEEE5BED51}" sibTransId="{079CB511-524E-4F2D-832C-D806E6F23C37}"/>
    <dgm:cxn modelId="{B15C50E7-A58B-430C-AB97-0C2BE7350C00}" srcId="{B4728394-F5A4-4262-8EED-72AD20857FE9}" destId="{988FC6DA-116E-4FAA-B126-AE1B69531102}" srcOrd="2" destOrd="0" parTransId="{C27D307F-C963-4103-881B-23C65DECACB7}" sibTransId="{A0288D95-FF71-49EC-AFA6-E84ADE2FA1B9}"/>
    <dgm:cxn modelId="{432B22EF-258D-430F-A8F4-B96544C83779}" type="presOf" srcId="{C2726DDD-4E9A-4AA8-9FCB-ED8901303338}" destId="{834BBC0B-B772-47A1-B6DF-3CCAB53F4DC4}" srcOrd="0" destOrd="0" presId="urn:microsoft.com/office/officeart/2018/5/layout/IconCircleLabelList"/>
    <dgm:cxn modelId="{A3A5A3D5-7C6E-4E03-B4FE-1C8335B03228}" type="presParOf" srcId="{3E2314A2-C2B5-487A-BE46-0FFA7C7E7BF1}" destId="{12674BB8-3018-45A0-8546-80D4C845F461}" srcOrd="0" destOrd="0" presId="urn:microsoft.com/office/officeart/2018/5/layout/IconCircleLabelList"/>
    <dgm:cxn modelId="{51F5F8F7-6321-45D4-9232-F015FB66FDFE}" type="presParOf" srcId="{12674BB8-3018-45A0-8546-80D4C845F461}" destId="{E4845F6E-7381-4125-A9C8-84917A76ED52}" srcOrd="0" destOrd="0" presId="urn:microsoft.com/office/officeart/2018/5/layout/IconCircleLabelList"/>
    <dgm:cxn modelId="{2C0FEFD3-6C30-48A6-BB09-21C5A127511B}" type="presParOf" srcId="{12674BB8-3018-45A0-8546-80D4C845F461}" destId="{18361B20-4A78-49E8-8799-1432C28A701C}" srcOrd="1" destOrd="0" presId="urn:microsoft.com/office/officeart/2018/5/layout/IconCircleLabelList"/>
    <dgm:cxn modelId="{B9853DC4-5156-4DEF-A4A5-7EA3DD9ECEB5}" type="presParOf" srcId="{12674BB8-3018-45A0-8546-80D4C845F461}" destId="{4383ED20-899A-4BFB-8C75-4D95ED31CCF4}" srcOrd="2" destOrd="0" presId="urn:microsoft.com/office/officeart/2018/5/layout/IconCircleLabelList"/>
    <dgm:cxn modelId="{0C46D7CF-9A77-4E7F-AA76-32304F0E3ED2}" type="presParOf" srcId="{12674BB8-3018-45A0-8546-80D4C845F461}" destId="{834BBC0B-B772-47A1-B6DF-3CCAB53F4DC4}" srcOrd="3" destOrd="0" presId="urn:microsoft.com/office/officeart/2018/5/layout/IconCircleLabelList"/>
    <dgm:cxn modelId="{CF6BD164-264D-4135-88F9-4EAFC0A2B026}" type="presParOf" srcId="{3E2314A2-C2B5-487A-BE46-0FFA7C7E7BF1}" destId="{67E7309D-F90A-4E59-85AD-0EC4AED49ABD}" srcOrd="1" destOrd="0" presId="urn:microsoft.com/office/officeart/2018/5/layout/IconCircleLabelList"/>
    <dgm:cxn modelId="{CEFEAF37-D6FE-42E5-9A6C-9AEBF43C8CCD}" type="presParOf" srcId="{3E2314A2-C2B5-487A-BE46-0FFA7C7E7BF1}" destId="{2AD82604-E4FE-4D58-9968-FA0E4F6DBB6E}" srcOrd="2" destOrd="0" presId="urn:microsoft.com/office/officeart/2018/5/layout/IconCircleLabelList"/>
    <dgm:cxn modelId="{B8A50203-B838-47AC-85E8-4824D042782E}" type="presParOf" srcId="{2AD82604-E4FE-4D58-9968-FA0E4F6DBB6E}" destId="{8317A7C4-A446-44C1-9B7F-E2E616DCEDFC}" srcOrd="0" destOrd="0" presId="urn:microsoft.com/office/officeart/2018/5/layout/IconCircleLabelList"/>
    <dgm:cxn modelId="{9814E9B3-0DC4-4120-AEB9-0A0E43A7778B}" type="presParOf" srcId="{2AD82604-E4FE-4D58-9968-FA0E4F6DBB6E}" destId="{BC849192-AD05-448E-BDA4-CA65424DBEBF}" srcOrd="1" destOrd="0" presId="urn:microsoft.com/office/officeart/2018/5/layout/IconCircleLabelList"/>
    <dgm:cxn modelId="{9DB35D8C-E2FC-42A5-8720-0DD9A98CA46F}" type="presParOf" srcId="{2AD82604-E4FE-4D58-9968-FA0E4F6DBB6E}" destId="{A17D8479-9D85-47B9-AC82-E9D0D1E6639F}" srcOrd="2" destOrd="0" presId="urn:microsoft.com/office/officeart/2018/5/layout/IconCircleLabelList"/>
    <dgm:cxn modelId="{33172BBE-171F-481E-80EF-875FE6C972FB}" type="presParOf" srcId="{2AD82604-E4FE-4D58-9968-FA0E4F6DBB6E}" destId="{3C827BDE-EA77-495E-931A-6095BA9C478B}" srcOrd="3" destOrd="0" presId="urn:microsoft.com/office/officeart/2018/5/layout/IconCircleLabelList"/>
    <dgm:cxn modelId="{8AFB9C4A-5779-4307-998A-11A5560C0708}" type="presParOf" srcId="{3E2314A2-C2B5-487A-BE46-0FFA7C7E7BF1}" destId="{1A049FAE-11EA-48AE-82AC-517A180ED641}" srcOrd="3" destOrd="0" presId="urn:microsoft.com/office/officeart/2018/5/layout/IconCircleLabelList"/>
    <dgm:cxn modelId="{1B7939D6-21B2-4F1B-B354-395A27FAE0F9}" type="presParOf" srcId="{3E2314A2-C2B5-487A-BE46-0FFA7C7E7BF1}" destId="{7787E387-D2A8-4F24-815E-28AB51CFA276}" srcOrd="4" destOrd="0" presId="urn:microsoft.com/office/officeart/2018/5/layout/IconCircleLabelList"/>
    <dgm:cxn modelId="{D6AB24CA-AC79-46A7-BA0B-5145C7C330FC}" type="presParOf" srcId="{7787E387-D2A8-4F24-815E-28AB51CFA276}" destId="{FED3FE54-EF20-402C-A255-116F4E492A66}" srcOrd="0" destOrd="0" presId="urn:microsoft.com/office/officeart/2018/5/layout/IconCircleLabelList"/>
    <dgm:cxn modelId="{CA08F5AC-5F39-414A-BC02-525C855DE09B}" type="presParOf" srcId="{7787E387-D2A8-4F24-815E-28AB51CFA276}" destId="{B89C426E-6E2C-4196-96F3-0CEFD55C2A5D}" srcOrd="1" destOrd="0" presId="urn:microsoft.com/office/officeart/2018/5/layout/IconCircleLabelList"/>
    <dgm:cxn modelId="{A2007C41-0845-4A95-BDB7-7B293CB8898B}" type="presParOf" srcId="{7787E387-D2A8-4F24-815E-28AB51CFA276}" destId="{8206D559-37FB-49F7-BC43-AF7CB352E02E}" srcOrd="2" destOrd="0" presId="urn:microsoft.com/office/officeart/2018/5/layout/IconCircleLabelList"/>
    <dgm:cxn modelId="{D5CD43DB-162D-4C44-A50D-59D7F5269E51}" type="presParOf" srcId="{7787E387-D2A8-4F24-815E-28AB51CFA276}" destId="{EED90DC4-C930-478B-AFA4-043049D8F455}" srcOrd="3" destOrd="0" presId="urn:microsoft.com/office/officeart/2018/5/layout/IconCircleLabelList"/>
    <dgm:cxn modelId="{A94C06DA-57F7-4F5E-AF8C-D42B4748D1C8}" type="presParOf" srcId="{3E2314A2-C2B5-487A-BE46-0FFA7C7E7BF1}" destId="{0F37D0B7-0A80-445D-B5D2-00A73C0E155C}" srcOrd="5" destOrd="0" presId="urn:microsoft.com/office/officeart/2018/5/layout/IconCircleLabelList"/>
    <dgm:cxn modelId="{60AD3790-31F5-4E18-B5B0-A54F0C4E242C}" type="presParOf" srcId="{3E2314A2-C2B5-487A-BE46-0FFA7C7E7BF1}" destId="{F579A4AA-9968-439F-86E9-B4524F3DFD31}" srcOrd="6" destOrd="0" presId="urn:microsoft.com/office/officeart/2018/5/layout/IconCircleLabelList"/>
    <dgm:cxn modelId="{D0EC4D8B-74D8-4E92-B615-62CF218BDCA3}" type="presParOf" srcId="{F579A4AA-9968-439F-86E9-B4524F3DFD31}" destId="{42538D83-7E0C-4CE4-9B7F-080C09E33B4E}" srcOrd="0" destOrd="0" presId="urn:microsoft.com/office/officeart/2018/5/layout/IconCircleLabelList"/>
    <dgm:cxn modelId="{363C5708-6530-4DF1-AE54-5F2B144B3293}" type="presParOf" srcId="{F579A4AA-9968-439F-86E9-B4524F3DFD31}" destId="{E8EE8D31-B610-41E3-ACE0-B3E96D271D54}" srcOrd="1" destOrd="0" presId="urn:microsoft.com/office/officeart/2018/5/layout/IconCircleLabelList"/>
    <dgm:cxn modelId="{426338B6-7CA0-4BD0-9DE2-7F6CB849FB3B}" type="presParOf" srcId="{F579A4AA-9968-439F-86E9-B4524F3DFD31}" destId="{B871ACA4-1756-4779-A1C0-75249C0CDBD2}" srcOrd="2" destOrd="0" presId="urn:microsoft.com/office/officeart/2018/5/layout/IconCircleLabelList"/>
    <dgm:cxn modelId="{83B46416-6AEF-47B6-A1D0-1819D15A2DDC}" type="presParOf" srcId="{F579A4AA-9968-439F-86E9-B4524F3DFD31}" destId="{EFB3A139-665B-44F0-AE37-7C3E2D63BA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8ACA50-2AB2-445F-A897-F48246E71C4B}" type="doc">
      <dgm:prSet loTypeId="urn:microsoft.com/office/officeart/2018/2/layout/IconCircle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D46425A-39C4-49A9-9006-2B668EA8F2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Ideally</a:t>
          </a:r>
          <a:r>
            <a:rPr lang="en-US"/>
            <a:t> a module should not depend on other modules: </a:t>
          </a:r>
          <a:r>
            <a:rPr lang="en-US" b="1"/>
            <a:t>Loose Coupling</a:t>
          </a:r>
          <a:endParaRPr lang="en-US"/>
        </a:p>
      </dgm:t>
    </dgm:pt>
    <dgm:pt modelId="{0B43C864-83C6-43A5-A81F-D04F7F917171}" type="parTrans" cxnId="{54D572B9-E78F-4D38-9584-F65D8741BE2A}">
      <dgm:prSet/>
      <dgm:spPr/>
      <dgm:t>
        <a:bodyPr/>
        <a:lstStyle/>
        <a:p>
          <a:endParaRPr lang="en-US"/>
        </a:p>
      </dgm:t>
    </dgm:pt>
    <dgm:pt modelId="{10B51C8A-A2C4-4A45-B851-F8142010B263}" type="sibTrans" cxnId="{54D572B9-E78F-4D38-9584-F65D8741BE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0BFB524-21FB-4A18-99CF-2191937743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module with multiple dependencies (over other modules) is a tightly coupled module</a:t>
          </a:r>
        </a:p>
      </dgm:t>
    </dgm:pt>
    <dgm:pt modelId="{754DFD7B-79BE-478A-8788-006E02DC1871}" type="parTrans" cxnId="{80176144-1D54-4270-B3CE-D84587CFEB93}">
      <dgm:prSet/>
      <dgm:spPr/>
      <dgm:t>
        <a:bodyPr/>
        <a:lstStyle/>
        <a:p>
          <a:endParaRPr lang="en-US"/>
        </a:p>
      </dgm:t>
    </dgm:pt>
    <dgm:pt modelId="{B8D08F89-B56C-4455-8347-FCF4714658E9}" type="sibTrans" cxnId="{80176144-1D54-4270-B3CE-D84587CFEB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6781F4F-4BE2-4144-8B91-22D7DA08DA5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The purpose of a class or module should be focused on one thing and not too broad in its actions : </a:t>
          </a:r>
          <a:r>
            <a:rPr lang="en-IN" b="1"/>
            <a:t>Strong Cohesion</a:t>
          </a:r>
          <a:endParaRPr lang="en-US"/>
        </a:p>
      </dgm:t>
    </dgm:pt>
    <dgm:pt modelId="{9973DE35-4294-4D63-9C0A-F11A851173DE}" type="parTrans" cxnId="{71B46023-E3BE-4872-96C0-0DBF1EBA3C85}">
      <dgm:prSet/>
      <dgm:spPr/>
      <dgm:t>
        <a:bodyPr/>
        <a:lstStyle/>
        <a:p>
          <a:endParaRPr lang="en-US"/>
        </a:p>
      </dgm:t>
    </dgm:pt>
    <dgm:pt modelId="{284F175B-91DB-43FE-B066-EC19724EC721}" type="sibTrans" cxnId="{71B46023-E3BE-4872-96C0-0DBF1EBA3C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BC4501-15B2-48FB-B7FF-B3D79208589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Modules that contain strongly related classes and functions can be considered to have strong or high cohesion.</a:t>
          </a:r>
          <a:endParaRPr lang="en-US"/>
        </a:p>
      </dgm:t>
    </dgm:pt>
    <dgm:pt modelId="{4F00677E-F1A6-4CED-9B44-5BA0A1B7B57D}" type="parTrans" cxnId="{1697723E-9189-4CC6-B928-4C16499886F2}">
      <dgm:prSet/>
      <dgm:spPr/>
      <dgm:t>
        <a:bodyPr/>
        <a:lstStyle/>
        <a:p>
          <a:endParaRPr lang="en-US"/>
        </a:p>
      </dgm:t>
    </dgm:pt>
    <dgm:pt modelId="{040CD1E2-2C16-4D24-9FEA-ECAEF4CFCC87}" type="sibTrans" cxnId="{1697723E-9189-4CC6-B928-4C16499886F2}">
      <dgm:prSet/>
      <dgm:spPr/>
      <dgm:t>
        <a:bodyPr/>
        <a:lstStyle/>
        <a:p>
          <a:endParaRPr lang="en-US"/>
        </a:p>
      </dgm:t>
    </dgm:pt>
    <dgm:pt modelId="{127CE1CD-F1A5-4D70-8579-FF46D1616A37}" type="pres">
      <dgm:prSet presAssocID="{CD8ACA50-2AB2-445F-A897-F48246E71C4B}" presName="root" presStyleCnt="0">
        <dgm:presLayoutVars>
          <dgm:dir/>
          <dgm:resizeHandles val="exact"/>
        </dgm:presLayoutVars>
      </dgm:prSet>
      <dgm:spPr/>
    </dgm:pt>
    <dgm:pt modelId="{8D3BE38C-290F-4F9C-8961-51DD8000C071}" type="pres">
      <dgm:prSet presAssocID="{CD8ACA50-2AB2-445F-A897-F48246E71C4B}" presName="container" presStyleCnt="0">
        <dgm:presLayoutVars>
          <dgm:dir/>
          <dgm:resizeHandles val="exact"/>
        </dgm:presLayoutVars>
      </dgm:prSet>
      <dgm:spPr/>
    </dgm:pt>
    <dgm:pt modelId="{052233BA-D90A-4309-9E61-CE7F64201051}" type="pres">
      <dgm:prSet presAssocID="{8D46425A-39C4-49A9-9006-2B668EA8F2B5}" presName="compNode" presStyleCnt="0"/>
      <dgm:spPr/>
    </dgm:pt>
    <dgm:pt modelId="{FBC65F21-F5D1-4E88-8687-2733549529BB}" type="pres">
      <dgm:prSet presAssocID="{8D46425A-39C4-49A9-9006-2B668EA8F2B5}" presName="iconBgRect" presStyleLbl="bgShp" presStyleIdx="0" presStyleCnt="4"/>
      <dgm:spPr/>
    </dgm:pt>
    <dgm:pt modelId="{6AAE5BA7-5332-4B21-BF88-0B175040CEB8}" type="pres">
      <dgm:prSet presAssocID="{8D46425A-39C4-49A9-9006-2B668EA8F2B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D16ECA6-0E73-4E1E-A3EE-FA3213729C25}" type="pres">
      <dgm:prSet presAssocID="{8D46425A-39C4-49A9-9006-2B668EA8F2B5}" presName="spaceRect" presStyleCnt="0"/>
      <dgm:spPr/>
    </dgm:pt>
    <dgm:pt modelId="{B6E35D70-EC81-4D09-8887-ADFC27333C69}" type="pres">
      <dgm:prSet presAssocID="{8D46425A-39C4-49A9-9006-2B668EA8F2B5}" presName="textRect" presStyleLbl="revTx" presStyleIdx="0" presStyleCnt="4">
        <dgm:presLayoutVars>
          <dgm:chMax val="1"/>
          <dgm:chPref val="1"/>
        </dgm:presLayoutVars>
      </dgm:prSet>
      <dgm:spPr/>
    </dgm:pt>
    <dgm:pt modelId="{74460B17-1832-438D-8E5B-2991AA583B98}" type="pres">
      <dgm:prSet presAssocID="{10B51C8A-A2C4-4A45-B851-F8142010B263}" presName="sibTrans" presStyleLbl="sibTrans2D1" presStyleIdx="0" presStyleCnt="0"/>
      <dgm:spPr/>
    </dgm:pt>
    <dgm:pt modelId="{EF2AC3A3-0869-4046-88A3-6F4E7205497D}" type="pres">
      <dgm:prSet presAssocID="{B0BFB524-21FB-4A18-99CF-2191937743C8}" presName="compNode" presStyleCnt="0"/>
      <dgm:spPr/>
    </dgm:pt>
    <dgm:pt modelId="{B12C94BD-6247-4FD3-8912-015FDEDAE281}" type="pres">
      <dgm:prSet presAssocID="{B0BFB524-21FB-4A18-99CF-2191937743C8}" presName="iconBgRect" presStyleLbl="bgShp" presStyleIdx="1" presStyleCnt="4"/>
      <dgm:spPr/>
    </dgm:pt>
    <dgm:pt modelId="{A0F2868A-1F43-4A7A-BCF8-5FF2421D4EDD}" type="pres">
      <dgm:prSet presAssocID="{B0BFB524-21FB-4A18-99CF-2191937743C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DA810AE-E239-46E6-9B1F-F6F9283E5D5A}" type="pres">
      <dgm:prSet presAssocID="{B0BFB524-21FB-4A18-99CF-2191937743C8}" presName="spaceRect" presStyleCnt="0"/>
      <dgm:spPr/>
    </dgm:pt>
    <dgm:pt modelId="{477A7C23-45DE-45E0-8079-13E783092A7B}" type="pres">
      <dgm:prSet presAssocID="{B0BFB524-21FB-4A18-99CF-2191937743C8}" presName="textRect" presStyleLbl="revTx" presStyleIdx="1" presStyleCnt="4">
        <dgm:presLayoutVars>
          <dgm:chMax val="1"/>
          <dgm:chPref val="1"/>
        </dgm:presLayoutVars>
      </dgm:prSet>
      <dgm:spPr/>
    </dgm:pt>
    <dgm:pt modelId="{74343FF3-8E27-4C48-BBAD-785F94731CBD}" type="pres">
      <dgm:prSet presAssocID="{B8D08F89-B56C-4455-8347-FCF4714658E9}" presName="sibTrans" presStyleLbl="sibTrans2D1" presStyleIdx="0" presStyleCnt="0"/>
      <dgm:spPr/>
    </dgm:pt>
    <dgm:pt modelId="{98331A83-095C-4FFE-96DF-AD7BCD5EF4CA}" type="pres">
      <dgm:prSet presAssocID="{16781F4F-4BE2-4144-8B91-22D7DA08DA53}" presName="compNode" presStyleCnt="0"/>
      <dgm:spPr/>
    </dgm:pt>
    <dgm:pt modelId="{995BEE7F-76F2-4637-9E93-2F3F88C694EC}" type="pres">
      <dgm:prSet presAssocID="{16781F4F-4BE2-4144-8B91-22D7DA08DA53}" presName="iconBgRect" presStyleLbl="bgShp" presStyleIdx="2" presStyleCnt="4"/>
      <dgm:spPr/>
    </dgm:pt>
    <dgm:pt modelId="{155DC01D-FA53-4009-8814-EA84C55F078C}" type="pres">
      <dgm:prSet presAssocID="{16781F4F-4BE2-4144-8B91-22D7DA08DA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DD02F595-3756-4FCC-B248-1AD3664250E8}" type="pres">
      <dgm:prSet presAssocID="{16781F4F-4BE2-4144-8B91-22D7DA08DA53}" presName="spaceRect" presStyleCnt="0"/>
      <dgm:spPr/>
    </dgm:pt>
    <dgm:pt modelId="{D9DF0B1B-0E24-46B8-A17E-3E3C3F3CAF35}" type="pres">
      <dgm:prSet presAssocID="{16781F4F-4BE2-4144-8B91-22D7DA08DA53}" presName="textRect" presStyleLbl="revTx" presStyleIdx="2" presStyleCnt="4">
        <dgm:presLayoutVars>
          <dgm:chMax val="1"/>
          <dgm:chPref val="1"/>
        </dgm:presLayoutVars>
      </dgm:prSet>
      <dgm:spPr/>
    </dgm:pt>
    <dgm:pt modelId="{6764508F-ACC6-4AD5-86D5-9989647C1E83}" type="pres">
      <dgm:prSet presAssocID="{284F175B-91DB-43FE-B066-EC19724EC721}" presName="sibTrans" presStyleLbl="sibTrans2D1" presStyleIdx="0" presStyleCnt="0"/>
      <dgm:spPr/>
    </dgm:pt>
    <dgm:pt modelId="{5C638379-F8E1-4E9B-B4A2-08C3819D0D49}" type="pres">
      <dgm:prSet presAssocID="{FABC4501-15B2-48FB-B7FF-B3D792085897}" presName="compNode" presStyleCnt="0"/>
      <dgm:spPr/>
    </dgm:pt>
    <dgm:pt modelId="{23D26EAE-FB71-4573-B54D-D95C87276741}" type="pres">
      <dgm:prSet presAssocID="{FABC4501-15B2-48FB-B7FF-B3D792085897}" presName="iconBgRect" presStyleLbl="bgShp" presStyleIdx="3" presStyleCnt="4"/>
      <dgm:spPr/>
    </dgm:pt>
    <dgm:pt modelId="{917B4D1B-EA24-47FD-8BCE-2AAC940ACD88}" type="pres">
      <dgm:prSet presAssocID="{FABC4501-15B2-48FB-B7FF-B3D7920858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72811BC-E62A-4888-AFD6-C3E7F05D9508}" type="pres">
      <dgm:prSet presAssocID="{FABC4501-15B2-48FB-B7FF-B3D792085897}" presName="spaceRect" presStyleCnt="0"/>
      <dgm:spPr/>
    </dgm:pt>
    <dgm:pt modelId="{B12AA2D1-49FA-4553-B8CB-264D64831A34}" type="pres">
      <dgm:prSet presAssocID="{FABC4501-15B2-48FB-B7FF-B3D79208589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1B46023-E3BE-4872-96C0-0DBF1EBA3C85}" srcId="{CD8ACA50-2AB2-445F-A897-F48246E71C4B}" destId="{16781F4F-4BE2-4144-8B91-22D7DA08DA53}" srcOrd="2" destOrd="0" parTransId="{9973DE35-4294-4D63-9C0A-F11A851173DE}" sibTransId="{284F175B-91DB-43FE-B066-EC19724EC721}"/>
    <dgm:cxn modelId="{3DB7DF33-2E82-4929-8392-527F8B9B0C2C}" type="presOf" srcId="{8D46425A-39C4-49A9-9006-2B668EA8F2B5}" destId="{B6E35D70-EC81-4D09-8887-ADFC27333C69}" srcOrd="0" destOrd="0" presId="urn:microsoft.com/office/officeart/2018/2/layout/IconCircleList"/>
    <dgm:cxn modelId="{CAD6AE3A-2548-4C92-A3F5-B0CA327D7E2D}" type="presOf" srcId="{FABC4501-15B2-48FB-B7FF-B3D792085897}" destId="{B12AA2D1-49FA-4553-B8CB-264D64831A34}" srcOrd="0" destOrd="0" presId="urn:microsoft.com/office/officeart/2018/2/layout/IconCircleList"/>
    <dgm:cxn modelId="{1697723E-9189-4CC6-B928-4C16499886F2}" srcId="{CD8ACA50-2AB2-445F-A897-F48246E71C4B}" destId="{FABC4501-15B2-48FB-B7FF-B3D792085897}" srcOrd="3" destOrd="0" parTransId="{4F00677E-F1A6-4CED-9B44-5BA0A1B7B57D}" sibTransId="{040CD1E2-2C16-4D24-9FEA-ECAEF4CFCC87}"/>
    <dgm:cxn modelId="{80176144-1D54-4270-B3CE-D84587CFEB93}" srcId="{CD8ACA50-2AB2-445F-A897-F48246E71C4B}" destId="{B0BFB524-21FB-4A18-99CF-2191937743C8}" srcOrd="1" destOrd="0" parTransId="{754DFD7B-79BE-478A-8788-006E02DC1871}" sibTransId="{B8D08F89-B56C-4455-8347-FCF4714658E9}"/>
    <dgm:cxn modelId="{61FB6253-D8EA-4166-AF23-738DCBC8645F}" type="presOf" srcId="{B8D08F89-B56C-4455-8347-FCF4714658E9}" destId="{74343FF3-8E27-4C48-BBAD-785F94731CBD}" srcOrd="0" destOrd="0" presId="urn:microsoft.com/office/officeart/2018/2/layout/IconCircleList"/>
    <dgm:cxn modelId="{F6173A91-BF22-48AF-84AB-9738C9CECF09}" type="presOf" srcId="{10B51C8A-A2C4-4A45-B851-F8142010B263}" destId="{74460B17-1832-438D-8E5B-2991AA583B98}" srcOrd="0" destOrd="0" presId="urn:microsoft.com/office/officeart/2018/2/layout/IconCircleList"/>
    <dgm:cxn modelId="{322EFEA2-1C51-40DF-8EE8-D5B636C41F74}" type="presOf" srcId="{16781F4F-4BE2-4144-8B91-22D7DA08DA53}" destId="{D9DF0B1B-0E24-46B8-A17E-3E3C3F3CAF35}" srcOrd="0" destOrd="0" presId="urn:microsoft.com/office/officeart/2018/2/layout/IconCircleList"/>
    <dgm:cxn modelId="{519DD5AC-3403-4A28-958C-AD76906B0BD8}" type="presOf" srcId="{284F175B-91DB-43FE-B066-EC19724EC721}" destId="{6764508F-ACC6-4AD5-86D5-9989647C1E83}" srcOrd="0" destOrd="0" presId="urn:microsoft.com/office/officeart/2018/2/layout/IconCircleList"/>
    <dgm:cxn modelId="{54D572B9-E78F-4D38-9584-F65D8741BE2A}" srcId="{CD8ACA50-2AB2-445F-A897-F48246E71C4B}" destId="{8D46425A-39C4-49A9-9006-2B668EA8F2B5}" srcOrd="0" destOrd="0" parTransId="{0B43C864-83C6-43A5-A81F-D04F7F917171}" sibTransId="{10B51C8A-A2C4-4A45-B851-F8142010B263}"/>
    <dgm:cxn modelId="{865E73C6-5B85-4942-B8A2-2A3ABA89ABB6}" type="presOf" srcId="{CD8ACA50-2AB2-445F-A897-F48246E71C4B}" destId="{127CE1CD-F1A5-4D70-8579-FF46D1616A37}" srcOrd="0" destOrd="0" presId="urn:microsoft.com/office/officeart/2018/2/layout/IconCircleList"/>
    <dgm:cxn modelId="{45034CE3-0EEA-4CB7-9DF1-BCC9CDCAC9DC}" type="presOf" srcId="{B0BFB524-21FB-4A18-99CF-2191937743C8}" destId="{477A7C23-45DE-45E0-8079-13E783092A7B}" srcOrd="0" destOrd="0" presId="urn:microsoft.com/office/officeart/2018/2/layout/IconCircleList"/>
    <dgm:cxn modelId="{3C5D2C9D-28D2-4D38-B2F8-25A54A7A88EA}" type="presParOf" srcId="{127CE1CD-F1A5-4D70-8579-FF46D1616A37}" destId="{8D3BE38C-290F-4F9C-8961-51DD8000C071}" srcOrd="0" destOrd="0" presId="urn:microsoft.com/office/officeart/2018/2/layout/IconCircleList"/>
    <dgm:cxn modelId="{D11592E5-3BB8-48A3-90BA-55275AD0F56B}" type="presParOf" srcId="{8D3BE38C-290F-4F9C-8961-51DD8000C071}" destId="{052233BA-D90A-4309-9E61-CE7F64201051}" srcOrd="0" destOrd="0" presId="urn:microsoft.com/office/officeart/2018/2/layout/IconCircleList"/>
    <dgm:cxn modelId="{1F819132-EDDC-47C5-8A82-639D10C6031D}" type="presParOf" srcId="{052233BA-D90A-4309-9E61-CE7F64201051}" destId="{FBC65F21-F5D1-4E88-8687-2733549529BB}" srcOrd="0" destOrd="0" presId="urn:microsoft.com/office/officeart/2018/2/layout/IconCircleList"/>
    <dgm:cxn modelId="{06F388CD-107A-43A5-9FC1-1ED2630BB497}" type="presParOf" srcId="{052233BA-D90A-4309-9E61-CE7F64201051}" destId="{6AAE5BA7-5332-4B21-BF88-0B175040CEB8}" srcOrd="1" destOrd="0" presId="urn:microsoft.com/office/officeart/2018/2/layout/IconCircleList"/>
    <dgm:cxn modelId="{DCCBC40E-A858-49B2-86B6-DE9CC17F2532}" type="presParOf" srcId="{052233BA-D90A-4309-9E61-CE7F64201051}" destId="{3D16ECA6-0E73-4E1E-A3EE-FA3213729C25}" srcOrd="2" destOrd="0" presId="urn:microsoft.com/office/officeart/2018/2/layout/IconCircleList"/>
    <dgm:cxn modelId="{44A669A4-3FA2-4352-A960-79FC771DE48C}" type="presParOf" srcId="{052233BA-D90A-4309-9E61-CE7F64201051}" destId="{B6E35D70-EC81-4D09-8887-ADFC27333C69}" srcOrd="3" destOrd="0" presId="urn:microsoft.com/office/officeart/2018/2/layout/IconCircleList"/>
    <dgm:cxn modelId="{55224656-2E44-4053-A19E-4C6CC273DFEE}" type="presParOf" srcId="{8D3BE38C-290F-4F9C-8961-51DD8000C071}" destId="{74460B17-1832-438D-8E5B-2991AA583B98}" srcOrd="1" destOrd="0" presId="urn:microsoft.com/office/officeart/2018/2/layout/IconCircleList"/>
    <dgm:cxn modelId="{C1604925-1771-4FF8-83BE-1CA17FF38EDB}" type="presParOf" srcId="{8D3BE38C-290F-4F9C-8961-51DD8000C071}" destId="{EF2AC3A3-0869-4046-88A3-6F4E7205497D}" srcOrd="2" destOrd="0" presId="urn:microsoft.com/office/officeart/2018/2/layout/IconCircleList"/>
    <dgm:cxn modelId="{63230B1E-129F-47B4-B9A0-7FA47EE61DE6}" type="presParOf" srcId="{EF2AC3A3-0869-4046-88A3-6F4E7205497D}" destId="{B12C94BD-6247-4FD3-8912-015FDEDAE281}" srcOrd="0" destOrd="0" presId="urn:microsoft.com/office/officeart/2018/2/layout/IconCircleList"/>
    <dgm:cxn modelId="{F92E06CA-6F63-47F0-AE14-58BC87C8C9A4}" type="presParOf" srcId="{EF2AC3A3-0869-4046-88A3-6F4E7205497D}" destId="{A0F2868A-1F43-4A7A-BCF8-5FF2421D4EDD}" srcOrd="1" destOrd="0" presId="urn:microsoft.com/office/officeart/2018/2/layout/IconCircleList"/>
    <dgm:cxn modelId="{197F4571-CEEC-40AD-A3D7-96A16A4480EC}" type="presParOf" srcId="{EF2AC3A3-0869-4046-88A3-6F4E7205497D}" destId="{8DA810AE-E239-46E6-9B1F-F6F9283E5D5A}" srcOrd="2" destOrd="0" presId="urn:microsoft.com/office/officeart/2018/2/layout/IconCircleList"/>
    <dgm:cxn modelId="{E7F0C6F0-31EA-46F5-B155-7C44CBED2019}" type="presParOf" srcId="{EF2AC3A3-0869-4046-88A3-6F4E7205497D}" destId="{477A7C23-45DE-45E0-8079-13E783092A7B}" srcOrd="3" destOrd="0" presId="urn:microsoft.com/office/officeart/2018/2/layout/IconCircleList"/>
    <dgm:cxn modelId="{E86474A3-B89F-4D00-81F7-F9BE0E3B91A9}" type="presParOf" srcId="{8D3BE38C-290F-4F9C-8961-51DD8000C071}" destId="{74343FF3-8E27-4C48-BBAD-785F94731CBD}" srcOrd="3" destOrd="0" presId="urn:microsoft.com/office/officeart/2018/2/layout/IconCircleList"/>
    <dgm:cxn modelId="{A0C63F89-7F62-46EC-AC12-FEDCC71FCA41}" type="presParOf" srcId="{8D3BE38C-290F-4F9C-8961-51DD8000C071}" destId="{98331A83-095C-4FFE-96DF-AD7BCD5EF4CA}" srcOrd="4" destOrd="0" presId="urn:microsoft.com/office/officeart/2018/2/layout/IconCircleList"/>
    <dgm:cxn modelId="{A3A24116-BB47-407F-98A6-657649155056}" type="presParOf" srcId="{98331A83-095C-4FFE-96DF-AD7BCD5EF4CA}" destId="{995BEE7F-76F2-4637-9E93-2F3F88C694EC}" srcOrd="0" destOrd="0" presId="urn:microsoft.com/office/officeart/2018/2/layout/IconCircleList"/>
    <dgm:cxn modelId="{71B61868-391C-4412-94FC-8041B8008BEE}" type="presParOf" srcId="{98331A83-095C-4FFE-96DF-AD7BCD5EF4CA}" destId="{155DC01D-FA53-4009-8814-EA84C55F078C}" srcOrd="1" destOrd="0" presId="urn:microsoft.com/office/officeart/2018/2/layout/IconCircleList"/>
    <dgm:cxn modelId="{049AF98F-A1F1-498C-AF0B-C0399664860D}" type="presParOf" srcId="{98331A83-095C-4FFE-96DF-AD7BCD5EF4CA}" destId="{DD02F595-3756-4FCC-B248-1AD3664250E8}" srcOrd="2" destOrd="0" presId="urn:microsoft.com/office/officeart/2018/2/layout/IconCircleList"/>
    <dgm:cxn modelId="{53F49F95-BB2B-419C-B708-65FEA67C0EBF}" type="presParOf" srcId="{98331A83-095C-4FFE-96DF-AD7BCD5EF4CA}" destId="{D9DF0B1B-0E24-46B8-A17E-3E3C3F3CAF35}" srcOrd="3" destOrd="0" presId="urn:microsoft.com/office/officeart/2018/2/layout/IconCircleList"/>
    <dgm:cxn modelId="{950E1CCF-91F8-4D5C-894D-B67374C0E0FD}" type="presParOf" srcId="{8D3BE38C-290F-4F9C-8961-51DD8000C071}" destId="{6764508F-ACC6-4AD5-86D5-9989647C1E83}" srcOrd="5" destOrd="0" presId="urn:microsoft.com/office/officeart/2018/2/layout/IconCircleList"/>
    <dgm:cxn modelId="{1A5968B5-B5C7-48F7-BC81-E07F0C6ED245}" type="presParOf" srcId="{8D3BE38C-290F-4F9C-8961-51DD8000C071}" destId="{5C638379-F8E1-4E9B-B4A2-08C3819D0D49}" srcOrd="6" destOrd="0" presId="urn:microsoft.com/office/officeart/2018/2/layout/IconCircleList"/>
    <dgm:cxn modelId="{D6D67D12-6C8C-4578-AD07-551B3230BB3D}" type="presParOf" srcId="{5C638379-F8E1-4E9B-B4A2-08C3819D0D49}" destId="{23D26EAE-FB71-4573-B54D-D95C87276741}" srcOrd="0" destOrd="0" presId="urn:microsoft.com/office/officeart/2018/2/layout/IconCircleList"/>
    <dgm:cxn modelId="{C15A070E-58FF-4CC7-AB4F-477EA4A0129C}" type="presParOf" srcId="{5C638379-F8E1-4E9B-B4A2-08C3819D0D49}" destId="{917B4D1B-EA24-47FD-8BCE-2AAC940ACD88}" srcOrd="1" destOrd="0" presId="urn:microsoft.com/office/officeart/2018/2/layout/IconCircleList"/>
    <dgm:cxn modelId="{CE887C65-6013-445B-90D7-A4C227A64063}" type="presParOf" srcId="{5C638379-F8E1-4E9B-B4A2-08C3819D0D49}" destId="{E72811BC-E62A-4888-AFD6-C3E7F05D9508}" srcOrd="2" destOrd="0" presId="urn:microsoft.com/office/officeart/2018/2/layout/IconCircleList"/>
    <dgm:cxn modelId="{72183358-CFCB-4947-8898-20253ECFA3DA}" type="presParOf" srcId="{5C638379-F8E1-4E9B-B4A2-08C3819D0D49}" destId="{B12AA2D1-49FA-4553-B8CB-264D64831A3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6AF5ED-33A8-4B22-893C-B0E676D186A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3440C1-7248-4118-AC37-BEA982DC76EC}">
      <dgm:prSet/>
      <dgm:spPr/>
      <dgm:t>
        <a:bodyPr/>
        <a:lstStyle/>
        <a:p>
          <a:r>
            <a:rPr lang="en-US"/>
            <a:t>Python</a:t>
          </a:r>
        </a:p>
      </dgm:t>
    </dgm:pt>
    <dgm:pt modelId="{8DAA9567-614D-4061-A4FB-D5541D7C9A0B}" type="parTrans" cxnId="{BC9E8022-393D-4703-A51C-7C31D8EA8BF3}">
      <dgm:prSet/>
      <dgm:spPr/>
      <dgm:t>
        <a:bodyPr/>
        <a:lstStyle/>
        <a:p>
          <a:endParaRPr lang="en-US"/>
        </a:p>
      </dgm:t>
    </dgm:pt>
    <dgm:pt modelId="{849BB001-5618-4304-B1A1-F54705251665}" type="sibTrans" cxnId="{BC9E8022-393D-4703-A51C-7C31D8EA8BF3}">
      <dgm:prSet/>
      <dgm:spPr/>
      <dgm:t>
        <a:bodyPr/>
        <a:lstStyle/>
        <a:p>
          <a:endParaRPr lang="en-US"/>
        </a:p>
      </dgm:t>
    </dgm:pt>
    <dgm:pt modelId="{21B92D18-F51D-48CE-BA64-AE860AFBAF58}">
      <dgm:prSet/>
      <dgm:spPr/>
      <dgm:t>
        <a:bodyPr/>
        <a:lstStyle/>
        <a:p>
          <a:r>
            <a:rPr lang="en-US"/>
            <a:t>Java</a:t>
          </a:r>
        </a:p>
      </dgm:t>
    </dgm:pt>
    <dgm:pt modelId="{4AA57242-7A35-4701-94BF-5BDE3E522BDE}" type="parTrans" cxnId="{7D136578-D1E5-44F5-904C-2B3A865365EB}">
      <dgm:prSet/>
      <dgm:spPr/>
      <dgm:t>
        <a:bodyPr/>
        <a:lstStyle/>
        <a:p>
          <a:endParaRPr lang="en-US"/>
        </a:p>
      </dgm:t>
    </dgm:pt>
    <dgm:pt modelId="{84EDC58F-A416-4895-BD30-73D40D635C13}" type="sibTrans" cxnId="{7D136578-D1E5-44F5-904C-2B3A865365EB}">
      <dgm:prSet/>
      <dgm:spPr/>
      <dgm:t>
        <a:bodyPr/>
        <a:lstStyle/>
        <a:p>
          <a:endParaRPr lang="en-US"/>
        </a:p>
      </dgm:t>
    </dgm:pt>
    <dgm:pt modelId="{0B20B1A1-A1E6-444F-8BB2-042641F68020}">
      <dgm:prSet/>
      <dgm:spPr/>
      <dgm:t>
        <a:bodyPr/>
        <a:lstStyle/>
        <a:p>
          <a:r>
            <a:rPr lang="en-US"/>
            <a:t>C / C++</a:t>
          </a:r>
        </a:p>
      </dgm:t>
    </dgm:pt>
    <dgm:pt modelId="{B8B672B4-F278-484C-A1A2-C0775F8B28DB}" type="parTrans" cxnId="{75425AA6-0251-4B0D-91F8-7190F3543C9D}">
      <dgm:prSet/>
      <dgm:spPr/>
      <dgm:t>
        <a:bodyPr/>
        <a:lstStyle/>
        <a:p>
          <a:endParaRPr lang="en-US"/>
        </a:p>
      </dgm:t>
    </dgm:pt>
    <dgm:pt modelId="{30F428B7-289B-490D-8534-E3FE86E20429}" type="sibTrans" cxnId="{75425AA6-0251-4B0D-91F8-7190F3543C9D}">
      <dgm:prSet/>
      <dgm:spPr/>
      <dgm:t>
        <a:bodyPr/>
        <a:lstStyle/>
        <a:p>
          <a:endParaRPr lang="en-US"/>
        </a:p>
      </dgm:t>
    </dgm:pt>
    <dgm:pt modelId="{3E952BBF-5D64-4544-A4B1-F57EF006A41F}">
      <dgm:prSet/>
      <dgm:spPr/>
      <dgm:t>
        <a:bodyPr/>
        <a:lstStyle/>
        <a:p>
          <a:r>
            <a:rPr lang="en-US"/>
            <a:t>PHP</a:t>
          </a:r>
        </a:p>
      </dgm:t>
    </dgm:pt>
    <dgm:pt modelId="{AD7BAD64-6759-420D-A203-FB497E7E46D5}" type="parTrans" cxnId="{7A73EDD8-D0B4-4B99-8660-C2E950DACEE6}">
      <dgm:prSet/>
      <dgm:spPr/>
      <dgm:t>
        <a:bodyPr/>
        <a:lstStyle/>
        <a:p>
          <a:endParaRPr lang="en-US"/>
        </a:p>
      </dgm:t>
    </dgm:pt>
    <dgm:pt modelId="{2C8E779A-FAC4-4878-9100-5DA2EEF4F2AB}" type="sibTrans" cxnId="{7A73EDD8-D0B4-4B99-8660-C2E950DACEE6}">
      <dgm:prSet/>
      <dgm:spPr/>
      <dgm:t>
        <a:bodyPr/>
        <a:lstStyle/>
        <a:p>
          <a:endParaRPr lang="en-US"/>
        </a:p>
      </dgm:t>
    </dgm:pt>
    <dgm:pt modelId="{8E11D0EA-9855-4286-8950-117EBBD516CE}">
      <dgm:prSet/>
      <dgm:spPr/>
      <dgm:t>
        <a:bodyPr/>
        <a:lstStyle/>
        <a:p>
          <a:r>
            <a:rPr lang="en-US"/>
            <a:t>JavaScript</a:t>
          </a:r>
        </a:p>
      </dgm:t>
    </dgm:pt>
    <dgm:pt modelId="{CFE855CB-8174-45A8-B988-7907770BFB06}" type="parTrans" cxnId="{112C4F91-6D64-4AE1-8193-B29A92169630}">
      <dgm:prSet/>
      <dgm:spPr/>
      <dgm:t>
        <a:bodyPr/>
        <a:lstStyle/>
        <a:p>
          <a:endParaRPr lang="en-US"/>
        </a:p>
      </dgm:t>
    </dgm:pt>
    <dgm:pt modelId="{0E3EC58C-44C2-4FE7-BA5D-FAF25770EEA3}" type="sibTrans" cxnId="{112C4F91-6D64-4AE1-8193-B29A92169630}">
      <dgm:prSet/>
      <dgm:spPr/>
      <dgm:t>
        <a:bodyPr/>
        <a:lstStyle/>
        <a:p>
          <a:endParaRPr lang="en-US"/>
        </a:p>
      </dgm:t>
    </dgm:pt>
    <dgm:pt modelId="{99822C8A-76C9-4A4F-8DDA-F784E86DC0E8}">
      <dgm:prSet/>
      <dgm:spPr/>
      <dgm:t>
        <a:bodyPr/>
        <a:lstStyle/>
        <a:p>
          <a:r>
            <a:rPr lang="en-US"/>
            <a:t>I don’t know. I’ll decide after clarity on the requirements.</a:t>
          </a:r>
        </a:p>
      </dgm:t>
    </dgm:pt>
    <dgm:pt modelId="{1A061FB1-8B38-4E30-8720-F614F51B9C46}" type="parTrans" cxnId="{FFD864A8-0C09-4F69-AC53-768B0EA3EB9C}">
      <dgm:prSet/>
      <dgm:spPr/>
      <dgm:t>
        <a:bodyPr/>
        <a:lstStyle/>
        <a:p>
          <a:endParaRPr lang="en-US"/>
        </a:p>
      </dgm:t>
    </dgm:pt>
    <dgm:pt modelId="{00DCC027-4E99-40A3-907D-FF9A2CDC6B35}" type="sibTrans" cxnId="{FFD864A8-0C09-4F69-AC53-768B0EA3EB9C}">
      <dgm:prSet/>
      <dgm:spPr/>
      <dgm:t>
        <a:bodyPr/>
        <a:lstStyle/>
        <a:p>
          <a:endParaRPr lang="en-US"/>
        </a:p>
      </dgm:t>
    </dgm:pt>
    <dgm:pt modelId="{CB0EDDBE-B743-4D41-8879-23668061258E}">
      <dgm:prSet/>
      <dgm:spPr/>
      <dgm:t>
        <a:bodyPr/>
        <a:lstStyle/>
        <a:p>
          <a:r>
            <a:rPr lang="en-US"/>
            <a:t>It doesn’t matter! I can get it done in any language.</a:t>
          </a:r>
        </a:p>
      </dgm:t>
    </dgm:pt>
    <dgm:pt modelId="{FC22747A-D691-4B33-85F0-6F69D7E7AD7E}" type="parTrans" cxnId="{B8EA4787-8CE5-4EAA-AD31-2903AF9AC878}">
      <dgm:prSet/>
      <dgm:spPr/>
      <dgm:t>
        <a:bodyPr/>
        <a:lstStyle/>
        <a:p>
          <a:endParaRPr lang="en-US"/>
        </a:p>
      </dgm:t>
    </dgm:pt>
    <dgm:pt modelId="{FCD4FF83-617F-4037-8D58-05B09D1CFFB5}" type="sibTrans" cxnId="{B8EA4787-8CE5-4EAA-AD31-2903AF9AC878}">
      <dgm:prSet/>
      <dgm:spPr/>
      <dgm:t>
        <a:bodyPr/>
        <a:lstStyle/>
        <a:p>
          <a:endParaRPr lang="en-US"/>
        </a:p>
      </dgm:t>
    </dgm:pt>
    <dgm:pt modelId="{E038723B-45B2-4239-8132-85AC70B7E432}" type="pres">
      <dgm:prSet presAssocID="{CA6AF5ED-33A8-4B22-893C-B0E676D186A6}" presName="diagram" presStyleCnt="0">
        <dgm:presLayoutVars>
          <dgm:dir/>
          <dgm:resizeHandles val="exact"/>
        </dgm:presLayoutVars>
      </dgm:prSet>
      <dgm:spPr/>
    </dgm:pt>
    <dgm:pt modelId="{76F9F5D1-B184-41EF-9B9B-6F56B791B69A}" type="pres">
      <dgm:prSet presAssocID="{103440C1-7248-4118-AC37-BEA982DC76EC}" presName="node" presStyleLbl="node1" presStyleIdx="0" presStyleCnt="7">
        <dgm:presLayoutVars>
          <dgm:bulletEnabled val="1"/>
        </dgm:presLayoutVars>
      </dgm:prSet>
      <dgm:spPr/>
    </dgm:pt>
    <dgm:pt modelId="{0DA68749-109B-474C-8786-8583D61585E3}" type="pres">
      <dgm:prSet presAssocID="{849BB001-5618-4304-B1A1-F54705251665}" presName="sibTrans" presStyleCnt="0"/>
      <dgm:spPr/>
    </dgm:pt>
    <dgm:pt modelId="{9989BC85-231B-4AAA-AA4F-9398998D05BB}" type="pres">
      <dgm:prSet presAssocID="{21B92D18-F51D-48CE-BA64-AE860AFBAF58}" presName="node" presStyleLbl="node1" presStyleIdx="1" presStyleCnt="7">
        <dgm:presLayoutVars>
          <dgm:bulletEnabled val="1"/>
        </dgm:presLayoutVars>
      </dgm:prSet>
      <dgm:spPr/>
    </dgm:pt>
    <dgm:pt modelId="{D4376856-2CA8-466C-A047-3DE78B91AB43}" type="pres">
      <dgm:prSet presAssocID="{84EDC58F-A416-4895-BD30-73D40D635C13}" presName="sibTrans" presStyleCnt="0"/>
      <dgm:spPr/>
    </dgm:pt>
    <dgm:pt modelId="{01C98702-4117-4AE8-BF05-5C46C208218C}" type="pres">
      <dgm:prSet presAssocID="{0B20B1A1-A1E6-444F-8BB2-042641F68020}" presName="node" presStyleLbl="node1" presStyleIdx="2" presStyleCnt="7">
        <dgm:presLayoutVars>
          <dgm:bulletEnabled val="1"/>
        </dgm:presLayoutVars>
      </dgm:prSet>
      <dgm:spPr/>
    </dgm:pt>
    <dgm:pt modelId="{6626C538-8157-408A-B535-006D782204D1}" type="pres">
      <dgm:prSet presAssocID="{30F428B7-289B-490D-8534-E3FE86E20429}" presName="sibTrans" presStyleCnt="0"/>
      <dgm:spPr/>
    </dgm:pt>
    <dgm:pt modelId="{FC6DE357-6757-49EC-9AF4-B910E1B4FB13}" type="pres">
      <dgm:prSet presAssocID="{3E952BBF-5D64-4544-A4B1-F57EF006A41F}" presName="node" presStyleLbl="node1" presStyleIdx="3" presStyleCnt="7">
        <dgm:presLayoutVars>
          <dgm:bulletEnabled val="1"/>
        </dgm:presLayoutVars>
      </dgm:prSet>
      <dgm:spPr/>
    </dgm:pt>
    <dgm:pt modelId="{563D8ABB-79FD-45B6-8A13-91A1753EF143}" type="pres">
      <dgm:prSet presAssocID="{2C8E779A-FAC4-4878-9100-5DA2EEF4F2AB}" presName="sibTrans" presStyleCnt="0"/>
      <dgm:spPr/>
    </dgm:pt>
    <dgm:pt modelId="{8262410B-1F6C-445D-ABF3-595C748B9E59}" type="pres">
      <dgm:prSet presAssocID="{8E11D0EA-9855-4286-8950-117EBBD516CE}" presName="node" presStyleLbl="node1" presStyleIdx="4" presStyleCnt="7">
        <dgm:presLayoutVars>
          <dgm:bulletEnabled val="1"/>
        </dgm:presLayoutVars>
      </dgm:prSet>
      <dgm:spPr/>
    </dgm:pt>
    <dgm:pt modelId="{4B5FFA38-35C4-4CAE-A5D4-FC2C39349C89}" type="pres">
      <dgm:prSet presAssocID="{0E3EC58C-44C2-4FE7-BA5D-FAF25770EEA3}" presName="sibTrans" presStyleCnt="0"/>
      <dgm:spPr/>
    </dgm:pt>
    <dgm:pt modelId="{9C9C35A0-B986-493C-B8EF-D42EA016E470}" type="pres">
      <dgm:prSet presAssocID="{99822C8A-76C9-4A4F-8DDA-F784E86DC0E8}" presName="node" presStyleLbl="node1" presStyleIdx="5" presStyleCnt="7">
        <dgm:presLayoutVars>
          <dgm:bulletEnabled val="1"/>
        </dgm:presLayoutVars>
      </dgm:prSet>
      <dgm:spPr/>
    </dgm:pt>
    <dgm:pt modelId="{F2690A5E-3DEA-493E-980C-8E6790667EFB}" type="pres">
      <dgm:prSet presAssocID="{00DCC027-4E99-40A3-907D-FF9A2CDC6B35}" presName="sibTrans" presStyleCnt="0"/>
      <dgm:spPr/>
    </dgm:pt>
    <dgm:pt modelId="{7B54514F-B2DA-4D48-B8A8-A7D16D67B26D}" type="pres">
      <dgm:prSet presAssocID="{CB0EDDBE-B743-4D41-8879-23668061258E}" presName="node" presStyleLbl="node1" presStyleIdx="6" presStyleCnt="7">
        <dgm:presLayoutVars>
          <dgm:bulletEnabled val="1"/>
        </dgm:presLayoutVars>
      </dgm:prSet>
      <dgm:spPr/>
    </dgm:pt>
  </dgm:ptLst>
  <dgm:cxnLst>
    <dgm:cxn modelId="{19F05619-EA63-4D6C-ADE6-24613BEC98CB}" type="presOf" srcId="{103440C1-7248-4118-AC37-BEA982DC76EC}" destId="{76F9F5D1-B184-41EF-9B9B-6F56B791B69A}" srcOrd="0" destOrd="0" presId="urn:microsoft.com/office/officeart/2005/8/layout/default"/>
    <dgm:cxn modelId="{BC9E8022-393D-4703-A51C-7C31D8EA8BF3}" srcId="{CA6AF5ED-33A8-4B22-893C-B0E676D186A6}" destId="{103440C1-7248-4118-AC37-BEA982DC76EC}" srcOrd="0" destOrd="0" parTransId="{8DAA9567-614D-4061-A4FB-D5541D7C9A0B}" sibTransId="{849BB001-5618-4304-B1A1-F54705251665}"/>
    <dgm:cxn modelId="{37AAA822-51EA-4E72-B153-7E2C8395431C}" type="presOf" srcId="{21B92D18-F51D-48CE-BA64-AE860AFBAF58}" destId="{9989BC85-231B-4AAA-AA4F-9398998D05BB}" srcOrd="0" destOrd="0" presId="urn:microsoft.com/office/officeart/2005/8/layout/default"/>
    <dgm:cxn modelId="{756E3C31-FF0B-4FD9-A7B3-4F2BE47B7F46}" type="presOf" srcId="{8E11D0EA-9855-4286-8950-117EBBD516CE}" destId="{8262410B-1F6C-445D-ABF3-595C748B9E59}" srcOrd="0" destOrd="0" presId="urn:microsoft.com/office/officeart/2005/8/layout/default"/>
    <dgm:cxn modelId="{ED49FE5B-84F3-430E-BC4C-BBFAFE109E19}" type="presOf" srcId="{0B20B1A1-A1E6-444F-8BB2-042641F68020}" destId="{01C98702-4117-4AE8-BF05-5C46C208218C}" srcOrd="0" destOrd="0" presId="urn:microsoft.com/office/officeart/2005/8/layout/default"/>
    <dgm:cxn modelId="{7D136578-D1E5-44F5-904C-2B3A865365EB}" srcId="{CA6AF5ED-33A8-4B22-893C-B0E676D186A6}" destId="{21B92D18-F51D-48CE-BA64-AE860AFBAF58}" srcOrd="1" destOrd="0" parTransId="{4AA57242-7A35-4701-94BF-5BDE3E522BDE}" sibTransId="{84EDC58F-A416-4895-BD30-73D40D635C13}"/>
    <dgm:cxn modelId="{8937F084-1EB2-4126-8086-3A94A783BC30}" type="presOf" srcId="{CA6AF5ED-33A8-4B22-893C-B0E676D186A6}" destId="{E038723B-45B2-4239-8132-85AC70B7E432}" srcOrd="0" destOrd="0" presId="urn:microsoft.com/office/officeart/2005/8/layout/default"/>
    <dgm:cxn modelId="{B8EA4787-8CE5-4EAA-AD31-2903AF9AC878}" srcId="{CA6AF5ED-33A8-4B22-893C-B0E676D186A6}" destId="{CB0EDDBE-B743-4D41-8879-23668061258E}" srcOrd="6" destOrd="0" parTransId="{FC22747A-D691-4B33-85F0-6F69D7E7AD7E}" sibTransId="{FCD4FF83-617F-4037-8D58-05B09D1CFFB5}"/>
    <dgm:cxn modelId="{112C4F91-6D64-4AE1-8193-B29A92169630}" srcId="{CA6AF5ED-33A8-4B22-893C-B0E676D186A6}" destId="{8E11D0EA-9855-4286-8950-117EBBD516CE}" srcOrd="4" destOrd="0" parTransId="{CFE855CB-8174-45A8-B988-7907770BFB06}" sibTransId="{0E3EC58C-44C2-4FE7-BA5D-FAF25770EEA3}"/>
    <dgm:cxn modelId="{75425AA6-0251-4B0D-91F8-7190F3543C9D}" srcId="{CA6AF5ED-33A8-4B22-893C-B0E676D186A6}" destId="{0B20B1A1-A1E6-444F-8BB2-042641F68020}" srcOrd="2" destOrd="0" parTransId="{B8B672B4-F278-484C-A1A2-C0775F8B28DB}" sibTransId="{30F428B7-289B-490D-8534-E3FE86E20429}"/>
    <dgm:cxn modelId="{FFD864A8-0C09-4F69-AC53-768B0EA3EB9C}" srcId="{CA6AF5ED-33A8-4B22-893C-B0E676D186A6}" destId="{99822C8A-76C9-4A4F-8DDA-F784E86DC0E8}" srcOrd="5" destOrd="0" parTransId="{1A061FB1-8B38-4E30-8720-F614F51B9C46}" sibTransId="{00DCC027-4E99-40A3-907D-FF9A2CDC6B35}"/>
    <dgm:cxn modelId="{4C2E39B1-541A-4876-8212-5180CE0BBD99}" type="presOf" srcId="{CB0EDDBE-B743-4D41-8879-23668061258E}" destId="{7B54514F-B2DA-4D48-B8A8-A7D16D67B26D}" srcOrd="0" destOrd="0" presId="urn:microsoft.com/office/officeart/2005/8/layout/default"/>
    <dgm:cxn modelId="{7A73EDD8-D0B4-4B99-8660-C2E950DACEE6}" srcId="{CA6AF5ED-33A8-4B22-893C-B0E676D186A6}" destId="{3E952BBF-5D64-4544-A4B1-F57EF006A41F}" srcOrd="3" destOrd="0" parTransId="{AD7BAD64-6759-420D-A203-FB497E7E46D5}" sibTransId="{2C8E779A-FAC4-4878-9100-5DA2EEF4F2AB}"/>
    <dgm:cxn modelId="{7F30DEF0-B1B8-472A-B7A0-128BBCE68847}" type="presOf" srcId="{3E952BBF-5D64-4544-A4B1-F57EF006A41F}" destId="{FC6DE357-6757-49EC-9AF4-B910E1B4FB13}" srcOrd="0" destOrd="0" presId="urn:microsoft.com/office/officeart/2005/8/layout/default"/>
    <dgm:cxn modelId="{2C6C82F2-7611-4588-8675-15EB23876C47}" type="presOf" srcId="{99822C8A-76C9-4A4F-8DDA-F784E86DC0E8}" destId="{9C9C35A0-B986-493C-B8EF-D42EA016E470}" srcOrd="0" destOrd="0" presId="urn:microsoft.com/office/officeart/2005/8/layout/default"/>
    <dgm:cxn modelId="{03B4B057-128A-4A57-832F-67BAA2C95995}" type="presParOf" srcId="{E038723B-45B2-4239-8132-85AC70B7E432}" destId="{76F9F5D1-B184-41EF-9B9B-6F56B791B69A}" srcOrd="0" destOrd="0" presId="urn:microsoft.com/office/officeart/2005/8/layout/default"/>
    <dgm:cxn modelId="{1C35C419-2F97-4986-A37C-31BA1DF1E22F}" type="presParOf" srcId="{E038723B-45B2-4239-8132-85AC70B7E432}" destId="{0DA68749-109B-474C-8786-8583D61585E3}" srcOrd="1" destOrd="0" presId="urn:microsoft.com/office/officeart/2005/8/layout/default"/>
    <dgm:cxn modelId="{511EE430-A92E-4121-8C27-0E4895F047A4}" type="presParOf" srcId="{E038723B-45B2-4239-8132-85AC70B7E432}" destId="{9989BC85-231B-4AAA-AA4F-9398998D05BB}" srcOrd="2" destOrd="0" presId="urn:microsoft.com/office/officeart/2005/8/layout/default"/>
    <dgm:cxn modelId="{21642DAA-1037-40BC-8A18-9C44D0B14BCE}" type="presParOf" srcId="{E038723B-45B2-4239-8132-85AC70B7E432}" destId="{D4376856-2CA8-466C-A047-3DE78B91AB43}" srcOrd="3" destOrd="0" presId="urn:microsoft.com/office/officeart/2005/8/layout/default"/>
    <dgm:cxn modelId="{F4B85A7F-9AD2-43A2-96F1-FB8E1B78B02D}" type="presParOf" srcId="{E038723B-45B2-4239-8132-85AC70B7E432}" destId="{01C98702-4117-4AE8-BF05-5C46C208218C}" srcOrd="4" destOrd="0" presId="urn:microsoft.com/office/officeart/2005/8/layout/default"/>
    <dgm:cxn modelId="{5F4FDB8A-2937-4DBA-B93E-10A540C3A853}" type="presParOf" srcId="{E038723B-45B2-4239-8132-85AC70B7E432}" destId="{6626C538-8157-408A-B535-006D782204D1}" srcOrd="5" destOrd="0" presId="urn:microsoft.com/office/officeart/2005/8/layout/default"/>
    <dgm:cxn modelId="{968D1B7F-0EAC-4897-BDA2-DF30DE1DFB7D}" type="presParOf" srcId="{E038723B-45B2-4239-8132-85AC70B7E432}" destId="{FC6DE357-6757-49EC-9AF4-B910E1B4FB13}" srcOrd="6" destOrd="0" presId="urn:microsoft.com/office/officeart/2005/8/layout/default"/>
    <dgm:cxn modelId="{E0E15C14-1266-40AC-84AB-3BD80BD815E5}" type="presParOf" srcId="{E038723B-45B2-4239-8132-85AC70B7E432}" destId="{563D8ABB-79FD-45B6-8A13-91A1753EF143}" srcOrd="7" destOrd="0" presId="urn:microsoft.com/office/officeart/2005/8/layout/default"/>
    <dgm:cxn modelId="{74BDB842-A4AF-4D6C-87E6-FF59DB131BBB}" type="presParOf" srcId="{E038723B-45B2-4239-8132-85AC70B7E432}" destId="{8262410B-1F6C-445D-ABF3-595C748B9E59}" srcOrd="8" destOrd="0" presId="urn:microsoft.com/office/officeart/2005/8/layout/default"/>
    <dgm:cxn modelId="{01EDE4E8-4DD0-40BC-83BA-36E7FC142386}" type="presParOf" srcId="{E038723B-45B2-4239-8132-85AC70B7E432}" destId="{4B5FFA38-35C4-4CAE-A5D4-FC2C39349C89}" srcOrd="9" destOrd="0" presId="urn:microsoft.com/office/officeart/2005/8/layout/default"/>
    <dgm:cxn modelId="{AD387BDD-B6D0-4E28-BCC6-B0AC9A7D5CEF}" type="presParOf" srcId="{E038723B-45B2-4239-8132-85AC70B7E432}" destId="{9C9C35A0-B986-493C-B8EF-D42EA016E470}" srcOrd="10" destOrd="0" presId="urn:microsoft.com/office/officeart/2005/8/layout/default"/>
    <dgm:cxn modelId="{28871194-5AE8-4091-A6B7-1AE988455F9D}" type="presParOf" srcId="{E038723B-45B2-4239-8132-85AC70B7E432}" destId="{F2690A5E-3DEA-493E-980C-8E6790667EFB}" srcOrd="11" destOrd="0" presId="urn:microsoft.com/office/officeart/2005/8/layout/default"/>
    <dgm:cxn modelId="{BA17FC2E-BD20-4171-AE36-3A86064BAB60}" type="presParOf" srcId="{E038723B-45B2-4239-8132-85AC70B7E432}" destId="{7B54514F-B2DA-4D48-B8A8-A7D16D67B26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58C0AD-1D4C-495F-B5ED-CF98005E413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854EEA5-B1DA-4201-B68C-12E83DF84503}">
      <dgm:prSet/>
      <dgm:spPr/>
      <dgm:t>
        <a:bodyPr/>
        <a:lstStyle/>
        <a:p>
          <a:pPr>
            <a:defRPr cap="all"/>
          </a:pPr>
          <a:r>
            <a:rPr lang="en-US"/>
            <a:t>Do all the stake-holders in the project know a given programming language?</a:t>
          </a:r>
        </a:p>
      </dgm:t>
    </dgm:pt>
    <dgm:pt modelId="{5C411901-5C68-48BD-B003-ADF08A0E5F99}" type="parTrans" cxnId="{EF39C2AC-66C8-4058-99DD-E99E6E32123F}">
      <dgm:prSet/>
      <dgm:spPr/>
      <dgm:t>
        <a:bodyPr/>
        <a:lstStyle/>
        <a:p>
          <a:endParaRPr lang="en-US"/>
        </a:p>
      </dgm:t>
    </dgm:pt>
    <dgm:pt modelId="{62D5611D-C721-4A8D-916B-98A845DDA477}" type="sibTrans" cxnId="{EF39C2AC-66C8-4058-99DD-E99E6E32123F}">
      <dgm:prSet/>
      <dgm:spPr/>
      <dgm:t>
        <a:bodyPr/>
        <a:lstStyle/>
        <a:p>
          <a:endParaRPr lang="en-US"/>
        </a:p>
      </dgm:t>
    </dgm:pt>
    <dgm:pt modelId="{04247BD6-2C1A-4511-BBC1-C5F1AB94226B}">
      <dgm:prSet/>
      <dgm:spPr/>
      <dgm:t>
        <a:bodyPr/>
        <a:lstStyle/>
        <a:p>
          <a:pPr>
            <a:defRPr cap="all"/>
          </a:pPr>
          <a:r>
            <a:rPr lang="en-US"/>
            <a:t>Can we represent all the high-level requirements and design in a natural language and traditional notations?</a:t>
          </a:r>
        </a:p>
      </dgm:t>
    </dgm:pt>
    <dgm:pt modelId="{A2A052B5-78A1-4588-9DAB-82F33D6026D9}" type="parTrans" cxnId="{754B38A5-3C4E-4982-B955-E23CC89934D7}">
      <dgm:prSet/>
      <dgm:spPr/>
      <dgm:t>
        <a:bodyPr/>
        <a:lstStyle/>
        <a:p>
          <a:endParaRPr lang="en-US"/>
        </a:p>
      </dgm:t>
    </dgm:pt>
    <dgm:pt modelId="{7DCC63EF-47CF-4CF5-8511-0CACC88360AE}" type="sibTrans" cxnId="{754B38A5-3C4E-4982-B955-E23CC89934D7}">
      <dgm:prSet/>
      <dgm:spPr/>
      <dgm:t>
        <a:bodyPr/>
        <a:lstStyle/>
        <a:p>
          <a:endParaRPr lang="en-US"/>
        </a:p>
      </dgm:t>
    </dgm:pt>
    <dgm:pt modelId="{2E49A20D-BFA1-4CCB-9596-FD14A82D302F}">
      <dgm:prSet/>
      <dgm:spPr/>
      <dgm:t>
        <a:bodyPr/>
        <a:lstStyle/>
        <a:p>
          <a:pPr>
            <a:defRPr cap="all"/>
          </a:pPr>
          <a:r>
            <a:rPr lang="en-US"/>
            <a:t>Will those terms and notations mean the same thing for everyone or is there an ambiguity possible?</a:t>
          </a:r>
        </a:p>
      </dgm:t>
    </dgm:pt>
    <dgm:pt modelId="{7456FF90-1347-41C1-9D0F-2EC0A8FF382D}" type="parTrans" cxnId="{EEB2416B-2DE6-4371-8BEB-29EF5F34F9A2}">
      <dgm:prSet/>
      <dgm:spPr/>
      <dgm:t>
        <a:bodyPr/>
        <a:lstStyle/>
        <a:p>
          <a:endParaRPr lang="en-US"/>
        </a:p>
      </dgm:t>
    </dgm:pt>
    <dgm:pt modelId="{86BE8CC8-CCB8-428D-9B78-DF39FC05FC9E}" type="sibTrans" cxnId="{EEB2416B-2DE6-4371-8BEB-29EF5F34F9A2}">
      <dgm:prSet/>
      <dgm:spPr/>
      <dgm:t>
        <a:bodyPr/>
        <a:lstStyle/>
        <a:p>
          <a:endParaRPr lang="en-US"/>
        </a:p>
      </dgm:t>
    </dgm:pt>
    <dgm:pt modelId="{05F5FF05-C18B-497E-9B36-38FFF9FE87FC}" type="pres">
      <dgm:prSet presAssocID="{0258C0AD-1D4C-495F-B5ED-CF98005E4130}" presName="root" presStyleCnt="0">
        <dgm:presLayoutVars>
          <dgm:dir/>
          <dgm:resizeHandles val="exact"/>
        </dgm:presLayoutVars>
      </dgm:prSet>
      <dgm:spPr/>
    </dgm:pt>
    <dgm:pt modelId="{7F32A932-D9F7-49E8-85B9-8EBA99BF73A0}" type="pres">
      <dgm:prSet presAssocID="{3854EEA5-B1DA-4201-B68C-12E83DF84503}" presName="compNode" presStyleCnt="0"/>
      <dgm:spPr/>
    </dgm:pt>
    <dgm:pt modelId="{08EEF3DD-F5A8-43DA-A3E2-5233E92CE5B4}" type="pres">
      <dgm:prSet presAssocID="{3854EEA5-B1DA-4201-B68C-12E83DF8450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4A59FA4-48FC-4964-A771-C17F8C33062C}" type="pres">
      <dgm:prSet presAssocID="{3854EEA5-B1DA-4201-B68C-12E83DF845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C826113-5F92-4EB4-BFBB-0D037D6ECDB9}" type="pres">
      <dgm:prSet presAssocID="{3854EEA5-B1DA-4201-B68C-12E83DF84503}" presName="spaceRect" presStyleCnt="0"/>
      <dgm:spPr/>
    </dgm:pt>
    <dgm:pt modelId="{A3D850FA-7BD2-4227-AEFB-B34D90409EB3}" type="pres">
      <dgm:prSet presAssocID="{3854EEA5-B1DA-4201-B68C-12E83DF84503}" presName="textRect" presStyleLbl="revTx" presStyleIdx="0" presStyleCnt="3">
        <dgm:presLayoutVars>
          <dgm:chMax val="1"/>
          <dgm:chPref val="1"/>
        </dgm:presLayoutVars>
      </dgm:prSet>
      <dgm:spPr/>
    </dgm:pt>
    <dgm:pt modelId="{65C58FE0-3A6B-418D-9B06-CCA56387AC7E}" type="pres">
      <dgm:prSet presAssocID="{62D5611D-C721-4A8D-916B-98A845DDA477}" presName="sibTrans" presStyleCnt="0"/>
      <dgm:spPr/>
    </dgm:pt>
    <dgm:pt modelId="{E7D74343-F28C-43F2-9BF5-C2AFABF3387D}" type="pres">
      <dgm:prSet presAssocID="{04247BD6-2C1A-4511-BBC1-C5F1AB94226B}" presName="compNode" presStyleCnt="0"/>
      <dgm:spPr/>
    </dgm:pt>
    <dgm:pt modelId="{88451271-9567-4FB4-ADF0-DB3F881BCBD7}" type="pres">
      <dgm:prSet presAssocID="{04247BD6-2C1A-4511-BBC1-C5F1AB94226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370FCAD-EA2B-4C7B-8330-E386B18314F4}" type="pres">
      <dgm:prSet presAssocID="{04247BD6-2C1A-4511-BBC1-C5F1AB9422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ation"/>
        </a:ext>
      </dgm:extLst>
    </dgm:pt>
    <dgm:pt modelId="{732E9854-693F-4A80-BA38-5F1BD56519D2}" type="pres">
      <dgm:prSet presAssocID="{04247BD6-2C1A-4511-BBC1-C5F1AB94226B}" presName="spaceRect" presStyleCnt="0"/>
      <dgm:spPr/>
    </dgm:pt>
    <dgm:pt modelId="{EACBE601-7B47-4790-A755-7E8DFBFDAABC}" type="pres">
      <dgm:prSet presAssocID="{04247BD6-2C1A-4511-BBC1-C5F1AB94226B}" presName="textRect" presStyleLbl="revTx" presStyleIdx="1" presStyleCnt="3">
        <dgm:presLayoutVars>
          <dgm:chMax val="1"/>
          <dgm:chPref val="1"/>
        </dgm:presLayoutVars>
      </dgm:prSet>
      <dgm:spPr/>
    </dgm:pt>
    <dgm:pt modelId="{707F5DAD-4D61-4FAC-8772-00EF1D74F8BE}" type="pres">
      <dgm:prSet presAssocID="{7DCC63EF-47CF-4CF5-8511-0CACC88360AE}" presName="sibTrans" presStyleCnt="0"/>
      <dgm:spPr/>
    </dgm:pt>
    <dgm:pt modelId="{6E5FAC0A-C7F1-4D0A-98FE-0BFD832FA7E7}" type="pres">
      <dgm:prSet presAssocID="{2E49A20D-BFA1-4CCB-9596-FD14A82D302F}" presName="compNode" presStyleCnt="0"/>
      <dgm:spPr/>
    </dgm:pt>
    <dgm:pt modelId="{7242090A-B735-4D1E-B5A3-C716CE2AEC6B}" type="pres">
      <dgm:prSet presAssocID="{2E49A20D-BFA1-4CCB-9596-FD14A82D302F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61DD9C8-2A03-427B-8193-23C50E08A18B}" type="pres">
      <dgm:prSet presAssocID="{2E49A20D-BFA1-4CCB-9596-FD14A82D302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16F1C780-2FF0-408C-907B-A01B890A1228}" type="pres">
      <dgm:prSet presAssocID="{2E49A20D-BFA1-4CCB-9596-FD14A82D302F}" presName="spaceRect" presStyleCnt="0"/>
      <dgm:spPr/>
    </dgm:pt>
    <dgm:pt modelId="{C44F4697-D354-4E95-813F-1A24DD462EAC}" type="pres">
      <dgm:prSet presAssocID="{2E49A20D-BFA1-4CCB-9596-FD14A82D302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018DC07-24CC-4810-9A1C-510D09396B5B}" type="presOf" srcId="{0258C0AD-1D4C-495F-B5ED-CF98005E4130}" destId="{05F5FF05-C18B-497E-9B36-38FFF9FE87FC}" srcOrd="0" destOrd="0" presId="urn:microsoft.com/office/officeart/2018/5/layout/IconLeafLabelList"/>
    <dgm:cxn modelId="{EEB2416B-2DE6-4371-8BEB-29EF5F34F9A2}" srcId="{0258C0AD-1D4C-495F-B5ED-CF98005E4130}" destId="{2E49A20D-BFA1-4CCB-9596-FD14A82D302F}" srcOrd="2" destOrd="0" parTransId="{7456FF90-1347-41C1-9D0F-2EC0A8FF382D}" sibTransId="{86BE8CC8-CCB8-428D-9B78-DF39FC05FC9E}"/>
    <dgm:cxn modelId="{03997979-46F1-4196-A513-C344E4B80E31}" type="presOf" srcId="{04247BD6-2C1A-4511-BBC1-C5F1AB94226B}" destId="{EACBE601-7B47-4790-A755-7E8DFBFDAABC}" srcOrd="0" destOrd="0" presId="urn:microsoft.com/office/officeart/2018/5/layout/IconLeafLabelList"/>
    <dgm:cxn modelId="{1414488E-2978-4223-9211-BB7A0B970F92}" type="presOf" srcId="{2E49A20D-BFA1-4CCB-9596-FD14A82D302F}" destId="{C44F4697-D354-4E95-813F-1A24DD462EAC}" srcOrd="0" destOrd="0" presId="urn:microsoft.com/office/officeart/2018/5/layout/IconLeafLabelList"/>
    <dgm:cxn modelId="{6FA97693-A185-45C0-A415-2BD84B659ACD}" type="presOf" srcId="{3854EEA5-B1DA-4201-B68C-12E83DF84503}" destId="{A3D850FA-7BD2-4227-AEFB-B34D90409EB3}" srcOrd="0" destOrd="0" presId="urn:microsoft.com/office/officeart/2018/5/layout/IconLeafLabelList"/>
    <dgm:cxn modelId="{754B38A5-3C4E-4982-B955-E23CC89934D7}" srcId="{0258C0AD-1D4C-495F-B5ED-CF98005E4130}" destId="{04247BD6-2C1A-4511-BBC1-C5F1AB94226B}" srcOrd="1" destOrd="0" parTransId="{A2A052B5-78A1-4588-9DAB-82F33D6026D9}" sibTransId="{7DCC63EF-47CF-4CF5-8511-0CACC88360AE}"/>
    <dgm:cxn modelId="{EF39C2AC-66C8-4058-99DD-E99E6E32123F}" srcId="{0258C0AD-1D4C-495F-B5ED-CF98005E4130}" destId="{3854EEA5-B1DA-4201-B68C-12E83DF84503}" srcOrd="0" destOrd="0" parTransId="{5C411901-5C68-48BD-B003-ADF08A0E5F99}" sibTransId="{62D5611D-C721-4A8D-916B-98A845DDA477}"/>
    <dgm:cxn modelId="{B563678C-654A-4353-9133-2226E860F84D}" type="presParOf" srcId="{05F5FF05-C18B-497E-9B36-38FFF9FE87FC}" destId="{7F32A932-D9F7-49E8-85B9-8EBA99BF73A0}" srcOrd="0" destOrd="0" presId="urn:microsoft.com/office/officeart/2018/5/layout/IconLeafLabelList"/>
    <dgm:cxn modelId="{18C0CD22-67B0-43AA-B15D-37D4773D1778}" type="presParOf" srcId="{7F32A932-D9F7-49E8-85B9-8EBA99BF73A0}" destId="{08EEF3DD-F5A8-43DA-A3E2-5233E92CE5B4}" srcOrd="0" destOrd="0" presId="urn:microsoft.com/office/officeart/2018/5/layout/IconLeafLabelList"/>
    <dgm:cxn modelId="{C16E643A-99E4-4524-B36F-99111F6B509D}" type="presParOf" srcId="{7F32A932-D9F7-49E8-85B9-8EBA99BF73A0}" destId="{B4A59FA4-48FC-4964-A771-C17F8C33062C}" srcOrd="1" destOrd="0" presId="urn:microsoft.com/office/officeart/2018/5/layout/IconLeafLabelList"/>
    <dgm:cxn modelId="{B53E01EB-F478-4389-AF21-6233E9A3F248}" type="presParOf" srcId="{7F32A932-D9F7-49E8-85B9-8EBA99BF73A0}" destId="{CC826113-5F92-4EB4-BFBB-0D037D6ECDB9}" srcOrd="2" destOrd="0" presId="urn:microsoft.com/office/officeart/2018/5/layout/IconLeafLabelList"/>
    <dgm:cxn modelId="{84DF0EAF-D161-488B-A862-7B9B31830CEE}" type="presParOf" srcId="{7F32A932-D9F7-49E8-85B9-8EBA99BF73A0}" destId="{A3D850FA-7BD2-4227-AEFB-B34D90409EB3}" srcOrd="3" destOrd="0" presId="urn:microsoft.com/office/officeart/2018/5/layout/IconLeafLabelList"/>
    <dgm:cxn modelId="{45A262CD-9E30-47F6-B647-2374E2C483F2}" type="presParOf" srcId="{05F5FF05-C18B-497E-9B36-38FFF9FE87FC}" destId="{65C58FE0-3A6B-418D-9B06-CCA56387AC7E}" srcOrd="1" destOrd="0" presId="urn:microsoft.com/office/officeart/2018/5/layout/IconLeafLabelList"/>
    <dgm:cxn modelId="{8E19BB05-96FE-430F-9DAD-83D39559AF48}" type="presParOf" srcId="{05F5FF05-C18B-497E-9B36-38FFF9FE87FC}" destId="{E7D74343-F28C-43F2-9BF5-C2AFABF3387D}" srcOrd="2" destOrd="0" presId="urn:microsoft.com/office/officeart/2018/5/layout/IconLeafLabelList"/>
    <dgm:cxn modelId="{52E21974-FBCC-47D2-ABC1-C407D09EACC6}" type="presParOf" srcId="{E7D74343-F28C-43F2-9BF5-C2AFABF3387D}" destId="{88451271-9567-4FB4-ADF0-DB3F881BCBD7}" srcOrd="0" destOrd="0" presId="urn:microsoft.com/office/officeart/2018/5/layout/IconLeafLabelList"/>
    <dgm:cxn modelId="{0D054973-AD7E-4346-9568-E1D5D4B2C391}" type="presParOf" srcId="{E7D74343-F28C-43F2-9BF5-C2AFABF3387D}" destId="{2370FCAD-EA2B-4C7B-8330-E386B18314F4}" srcOrd="1" destOrd="0" presId="urn:microsoft.com/office/officeart/2018/5/layout/IconLeafLabelList"/>
    <dgm:cxn modelId="{B9539930-EE89-4FA2-97F8-DB21EE3F9B83}" type="presParOf" srcId="{E7D74343-F28C-43F2-9BF5-C2AFABF3387D}" destId="{732E9854-693F-4A80-BA38-5F1BD56519D2}" srcOrd="2" destOrd="0" presId="urn:microsoft.com/office/officeart/2018/5/layout/IconLeafLabelList"/>
    <dgm:cxn modelId="{4C8B8684-F989-48F5-A300-A5506CF5ABE9}" type="presParOf" srcId="{E7D74343-F28C-43F2-9BF5-C2AFABF3387D}" destId="{EACBE601-7B47-4790-A755-7E8DFBFDAABC}" srcOrd="3" destOrd="0" presId="urn:microsoft.com/office/officeart/2018/5/layout/IconLeafLabelList"/>
    <dgm:cxn modelId="{DABF3A28-D665-4D16-880C-EAB466358D60}" type="presParOf" srcId="{05F5FF05-C18B-497E-9B36-38FFF9FE87FC}" destId="{707F5DAD-4D61-4FAC-8772-00EF1D74F8BE}" srcOrd="3" destOrd="0" presId="urn:microsoft.com/office/officeart/2018/5/layout/IconLeafLabelList"/>
    <dgm:cxn modelId="{B68082F3-8A31-4920-AB2C-1F728045EE38}" type="presParOf" srcId="{05F5FF05-C18B-497E-9B36-38FFF9FE87FC}" destId="{6E5FAC0A-C7F1-4D0A-98FE-0BFD832FA7E7}" srcOrd="4" destOrd="0" presId="urn:microsoft.com/office/officeart/2018/5/layout/IconLeafLabelList"/>
    <dgm:cxn modelId="{6150E909-D0DD-4EA0-BF1B-F581084F044A}" type="presParOf" srcId="{6E5FAC0A-C7F1-4D0A-98FE-0BFD832FA7E7}" destId="{7242090A-B735-4D1E-B5A3-C716CE2AEC6B}" srcOrd="0" destOrd="0" presId="urn:microsoft.com/office/officeart/2018/5/layout/IconLeafLabelList"/>
    <dgm:cxn modelId="{4C200C96-F985-49FD-90BA-08E77E8D4DBD}" type="presParOf" srcId="{6E5FAC0A-C7F1-4D0A-98FE-0BFD832FA7E7}" destId="{B61DD9C8-2A03-427B-8193-23C50E08A18B}" srcOrd="1" destOrd="0" presId="urn:microsoft.com/office/officeart/2018/5/layout/IconLeafLabelList"/>
    <dgm:cxn modelId="{91448533-3CA3-454C-8894-3CF3B6F00B46}" type="presParOf" srcId="{6E5FAC0A-C7F1-4D0A-98FE-0BFD832FA7E7}" destId="{16F1C780-2FF0-408C-907B-A01B890A1228}" srcOrd="2" destOrd="0" presId="urn:microsoft.com/office/officeart/2018/5/layout/IconLeafLabelList"/>
    <dgm:cxn modelId="{E9CA4994-A950-4734-9EAC-A0E889D996AB}" type="presParOf" srcId="{6E5FAC0A-C7F1-4D0A-98FE-0BFD832FA7E7}" destId="{C44F4697-D354-4E95-813F-1A24DD462EA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9258CE5-1BD7-46FE-8018-013F52544C66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CAAE73D-5DB2-48F7-AB74-FD3CE1C3A73F}">
      <dgm:prSet/>
      <dgm:spPr/>
      <dgm:t>
        <a:bodyPr/>
        <a:lstStyle/>
        <a:p>
          <a:r>
            <a:rPr lang="en-US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rPr>
            <a:t>Architectural : </a:t>
          </a:r>
          <a:r>
            <a:rPr lang="en-IN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rPr>
            <a:t>Architectures are composed to solve a specific problem. Some compositions happen to be more useful than others, so they become documented as architecture patterns</a:t>
          </a:r>
          <a:endParaRPr lang="en-US" dirty="0">
            <a:solidFill>
              <a:schemeClr val="bg2"/>
            </a:solidFill>
            <a:latin typeface="CiscoSansTT ExtraLight" panose="020B0303020201020303" pitchFamily="34" charset="0"/>
            <a:cs typeface="CiscoSansTT ExtraLight" panose="020B0303020201020303" pitchFamily="34" charset="0"/>
          </a:endParaRPr>
        </a:p>
      </dgm:t>
    </dgm:pt>
    <dgm:pt modelId="{661AEB74-1FB8-4713-9319-818E2FEC9C6D}" type="parTrans" cxnId="{3DB12FD6-02B3-4D21-9EC1-750F6DECEBD0}">
      <dgm:prSet/>
      <dgm:spPr/>
      <dgm:t>
        <a:bodyPr/>
        <a:lstStyle/>
        <a:p>
          <a:endParaRPr lang="en-US"/>
        </a:p>
      </dgm:t>
    </dgm:pt>
    <dgm:pt modelId="{04605083-DADD-45D1-B8C4-79ED9BCD302F}" type="sibTrans" cxnId="{3DB12FD6-02B3-4D21-9EC1-750F6DECEBD0}">
      <dgm:prSet/>
      <dgm:spPr/>
      <dgm:t>
        <a:bodyPr/>
        <a:lstStyle/>
        <a:p>
          <a:endParaRPr lang="en-US"/>
        </a:p>
      </dgm:t>
    </dgm:pt>
    <dgm:pt modelId="{1CDB85AF-7F6D-4BC4-9938-D77867A94C7C}">
      <dgm:prSet custT="1"/>
      <dgm:spPr/>
      <dgm:t>
        <a:bodyPr/>
        <a:lstStyle/>
        <a:p>
          <a:r>
            <a:rPr lang="en-IN" sz="900" kern="1200" dirty="0">
              <a:solidFill>
                <a:schemeClr val="bg2"/>
              </a:solidFill>
              <a:latin typeface="CiscoSansTT ExtraLight" panose="020B0303020201020303" pitchFamily="34" charset="0"/>
              <a:ea typeface="+mn-ea"/>
              <a:cs typeface="CiscoSansTT ExtraLight" panose="020B0303020201020303" pitchFamily="34" charset="0"/>
            </a:rPr>
            <a:t>Design</a:t>
          </a:r>
          <a:r>
            <a:rPr lang="en-IN" sz="900" kern="1200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rPr>
            <a:t> </a:t>
          </a:r>
          <a:r>
            <a:rPr lang="en-IN" sz="900" kern="1200" dirty="0">
              <a:solidFill>
                <a:schemeClr val="bg2"/>
              </a:solidFill>
              <a:latin typeface="CiscoSansTT ExtraLight" panose="020B0303020201020303" pitchFamily="34" charset="0"/>
              <a:ea typeface="+mn-ea"/>
              <a:cs typeface="CiscoSansTT ExtraLight" panose="020B0303020201020303" pitchFamily="34" charset="0"/>
            </a:rPr>
            <a:t>: a general, reusable solution to a commonly occurring problem within a given context in software design</a:t>
          </a:r>
          <a:endParaRPr lang="en-US" sz="900" kern="1200" dirty="0">
            <a:solidFill>
              <a:schemeClr val="bg2"/>
            </a:solidFill>
            <a:latin typeface="CiscoSansTT ExtraLight" panose="020B0303020201020303" pitchFamily="34" charset="0"/>
            <a:ea typeface="+mn-ea"/>
            <a:cs typeface="CiscoSansTT ExtraLight" panose="020B0303020201020303" pitchFamily="34" charset="0"/>
          </a:endParaRPr>
        </a:p>
      </dgm:t>
    </dgm:pt>
    <dgm:pt modelId="{E7331FD2-3697-48A0-BDC4-302A1759E564}" type="parTrans" cxnId="{8EAD12A3-AC7B-420D-91F2-3712305B6528}">
      <dgm:prSet/>
      <dgm:spPr/>
      <dgm:t>
        <a:bodyPr/>
        <a:lstStyle/>
        <a:p>
          <a:endParaRPr lang="en-US"/>
        </a:p>
      </dgm:t>
    </dgm:pt>
    <dgm:pt modelId="{D1ED15AB-CC72-41A0-A574-166B5352A506}" type="sibTrans" cxnId="{8EAD12A3-AC7B-420D-91F2-3712305B6528}">
      <dgm:prSet/>
      <dgm:spPr/>
      <dgm:t>
        <a:bodyPr/>
        <a:lstStyle/>
        <a:p>
          <a:endParaRPr lang="en-US"/>
        </a:p>
      </dgm:t>
    </dgm:pt>
    <dgm:pt modelId="{42C2B49F-CF3B-40A0-BE00-1DB04096FDD4}">
      <dgm:prSet custT="1"/>
      <dgm:spPr/>
      <dgm:t>
        <a:bodyPr/>
        <a:lstStyle/>
        <a:p>
          <a:r>
            <a:rPr lang="en-IN" sz="1000" kern="1200" dirty="0">
              <a:solidFill>
                <a:schemeClr val="bg2"/>
              </a:solidFill>
              <a:latin typeface="+mj-lt"/>
              <a:ea typeface="+mn-ea"/>
              <a:cs typeface="CiscoSansTT ExtraLight" panose="020B0303020201020303" pitchFamily="34" charset="0"/>
            </a:rPr>
            <a:t>Creational</a:t>
          </a:r>
          <a:r>
            <a:rPr lang="en-IN" sz="1000" kern="1200" dirty="0">
              <a:solidFill>
                <a:schemeClr val="bg2"/>
              </a:solidFill>
              <a:latin typeface="+mj-lt"/>
            </a:rPr>
            <a:t> </a:t>
          </a:r>
          <a:r>
            <a:rPr lang="en-IN" sz="1000" kern="1200" dirty="0">
              <a:solidFill>
                <a:schemeClr val="bg2"/>
              </a:solidFill>
              <a:latin typeface="+mj-lt"/>
              <a:ea typeface="+mn-ea"/>
              <a:cs typeface="CiscoSansTT ExtraLight" panose="020B0303020201020303" pitchFamily="34" charset="0"/>
            </a:rPr>
            <a:t>: Singleton, Factory</a:t>
          </a:r>
          <a:endParaRPr lang="en-US" sz="1000" kern="1200" dirty="0">
            <a:solidFill>
              <a:schemeClr val="bg2"/>
            </a:solidFill>
            <a:latin typeface="+mj-lt"/>
            <a:ea typeface="+mn-ea"/>
            <a:cs typeface="CiscoSansTT ExtraLight" panose="020B0303020201020303" pitchFamily="34" charset="0"/>
          </a:endParaRPr>
        </a:p>
      </dgm:t>
    </dgm:pt>
    <dgm:pt modelId="{17AF891C-5B2B-462F-A944-7C5AB9B15BC1}" type="parTrans" cxnId="{72359331-BE49-4B13-B341-E697E4B53DCD}">
      <dgm:prSet/>
      <dgm:spPr/>
      <dgm:t>
        <a:bodyPr/>
        <a:lstStyle/>
        <a:p>
          <a:endParaRPr lang="en-US"/>
        </a:p>
      </dgm:t>
    </dgm:pt>
    <dgm:pt modelId="{98142846-D9F6-4B8B-B321-6C844066E0A5}" type="sibTrans" cxnId="{72359331-BE49-4B13-B341-E697E4B53DCD}">
      <dgm:prSet/>
      <dgm:spPr/>
      <dgm:t>
        <a:bodyPr/>
        <a:lstStyle/>
        <a:p>
          <a:endParaRPr lang="en-US"/>
        </a:p>
      </dgm:t>
    </dgm:pt>
    <dgm:pt modelId="{CD0D84D5-6A94-4244-89DD-372A9308BB42}">
      <dgm:prSet custT="1"/>
      <dgm:spPr/>
      <dgm:t>
        <a:bodyPr/>
        <a:lstStyle/>
        <a:p>
          <a:r>
            <a:rPr lang="en-IN" sz="1000" dirty="0">
              <a:solidFill>
                <a:schemeClr val="bg2"/>
              </a:solidFill>
              <a:latin typeface="+mj-lt"/>
              <a:cs typeface="CiscoSansTT ExtraLight" panose="020B0303020201020303" pitchFamily="34" charset="0"/>
            </a:rPr>
            <a:t>Structural : Decorator, Facade</a:t>
          </a:r>
          <a:endParaRPr lang="en-US" sz="1000" dirty="0">
            <a:solidFill>
              <a:schemeClr val="bg2"/>
            </a:solidFill>
            <a:latin typeface="+mj-lt"/>
            <a:cs typeface="CiscoSansTT ExtraLight" panose="020B0303020201020303" pitchFamily="34" charset="0"/>
          </a:endParaRPr>
        </a:p>
      </dgm:t>
    </dgm:pt>
    <dgm:pt modelId="{1558DFD9-687B-444B-B706-D0C1982949B8}" type="parTrans" cxnId="{3264FFEA-05DE-4A0E-8184-080AC96F46B1}">
      <dgm:prSet/>
      <dgm:spPr/>
      <dgm:t>
        <a:bodyPr/>
        <a:lstStyle/>
        <a:p>
          <a:endParaRPr lang="en-US"/>
        </a:p>
      </dgm:t>
    </dgm:pt>
    <dgm:pt modelId="{BCB7F62F-62C5-4E07-B219-A3E01D4FF9B2}" type="sibTrans" cxnId="{3264FFEA-05DE-4A0E-8184-080AC96F46B1}">
      <dgm:prSet/>
      <dgm:spPr/>
      <dgm:t>
        <a:bodyPr/>
        <a:lstStyle/>
        <a:p>
          <a:endParaRPr lang="en-US"/>
        </a:p>
      </dgm:t>
    </dgm:pt>
    <dgm:pt modelId="{72E5ECB8-C942-48E1-8DE8-B36EC7EE643D}">
      <dgm:prSet custT="1"/>
      <dgm:spPr/>
      <dgm:t>
        <a:bodyPr/>
        <a:lstStyle/>
        <a:p>
          <a:r>
            <a:rPr lang="en-IN" sz="1000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rPr>
            <a:t>Behavioural : Observer, State</a:t>
          </a:r>
          <a:endParaRPr lang="en-US" sz="1000" dirty="0">
            <a:solidFill>
              <a:schemeClr val="bg2"/>
            </a:solidFill>
            <a:latin typeface="CiscoSansTT ExtraLight" panose="020B0303020201020303" pitchFamily="34" charset="0"/>
            <a:cs typeface="CiscoSansTT ExtraLight" panose="020B0303020201020303" pitchFamily="34" charset="0"/>
          </a:endParaRPr>
        </a:p>
      </dgm:t>
    </dgm:pt>
    <dgm:pt modelId="{1EFD5424-F2E7-40FC-A475-CD5C7AB52F3E}" type="parTrans" cxnId="{37B18FEA-A2E7-4F9F-9B9A-FCB009444CD5}">
      <dgm:prSet/>
      <dgm:spPr/>
      <dgm:t>
        <a:bodyPr/>
        <a:lstStyle/>
        <a:p>
          <a:endParaRPr lang="en-US"/>
        </a:p>
      </dgm:t>
    </dgm:pt>
    <dgm:pt modelId="{BD29E6D3-2647-411D-85F9-3B287883A28E}" type="sibTrans" cxnId="{37B18FEA-A2E7-4F9F-9B9A-FCB009444CD5}">
      <dgm:prSet/>
      <dgm:spPr/>
      <dgm:t>
        <a:bodyPr/>
        <a:lstStyle/>
        <a:p>
          <a:endParaRPr lang="en-US"/>
        </a:p>
      </dgm:t>
    </dgm:pt>
    <dgm:pt modelId="{D2314C52-F948-4B14-A7D3-8A58B445DE77}" type="pres">
      <dgm:prSet presAssocID="{49258CE5-1BD7-46FE-8018-013F52544C6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F3BB79-E597-4571-90EF-C97E58213FFA}" type="pres">
      <dgm:prSet presAssocID="{DCAAE73D-5DB2-48F7-AB74-FD3CE1C3A73F}" presName="hierRoot1" presStyleCnt="0"/>
      <dgm:spPr/>
    </dgm:pt>
    <dgm:pt modelId="{0B8C76AB-D3A3-480A-A726-78F82512AB66}" type="pres">
      <dgm:prSet presAssocID="{DCAAE73D-5DB2-48F7-AB74-FD3CE1C3A73F}" presName="composite" presStyleCnt="0"/>
      <dgm:spPr/>
    </dgm:pt>
    <dgm:pt modelId="{09158F3A-28AE-4FD9-B526-9B14EE1A7C4C}" type="pres">
      <dgm:prSet presAssocID="{DCAAE73D-5DB2-48F7-AB74-FD3CE1C3A73F}" presName="background" presStyleLbl="node0" presStyleIdx="0" presStyleCnt="2"/>
      <dgm:spPr/>
    </dgm:pt>
    <dgm:pt modelId="{F0684436-3666-4D1E-985F-B742F9C42A3A}" type="pres">
      <dgm:prSet presAssocID="{DCAAE73D-5DB2-48F7-AB74-FD3CE1C3A73F}" presName="text" presStyleLbl="fgAcc0" presStyleIdx="0" presStyleCnt="2">
        <dgm:presLayoutVars>
          <dgm:chPref val="3"/>
        </dgm:presLayoutVars>
      </dgm:prSet>
      <dgm:spPr/>
    </dgm:pt>
    <dgm:pt modelId="{6858B5CB-F499-488A-9D1B-65F8CBB2AF2F}" type="pres">
      <dgm:prSet presAssocID="{DCAAE73D-5DB2-48F7-AB74-FD3CE1C3A73F}" presName="hierChild2" presStyleCnt="0"/>
      <dgm:spPr/>
    </dgm:pt>
    <dgm:pt modelId="{6BF5FC39-36A6-4F11-9F21-15A10B08D585}" type="pres">
      <dgm:prSet presAssocID="{1CDB85AF-7F6D-4BC4-9938-D77867A94C7C}" presName="hierRoot1" presStyleCnt="0"/>
      <dgm:spPr/>
    </dgm:pt>
    <dgm:pt modelId="{18058543-A8E8-4AAD-8AFD-75181101F3E7}" type="pres">
      <dgm:prSet presAssocID="{1CDB85AF-7F6D-4BC4-9938-D77867A94C7C}" presName="composite" presStyleCnt="0"/>
      <dgm:spPr/>
    </dgm:pt>
    <dgm:pt modelId="{88159553-CCCA-435A-8FF1-1DB293AFE2EA}" type="pres">
      <dgm:prSet presAssocID="{1CDB85AF-7F6D-4BC4-9938-D77867A94C7C}" presName="background" presStyleLbl="node0" presStyleIdx="1" presStyleCnt="2"/>
      <dgm:spPr/>
    </dgm:pt>
    <dgm:pt modelId="{3C71C338-CA2D-43A6-9868-ED4E8723C425}" type="pres">
      <dgm:prSet presAssocID="{1CDB85AF-7F6D-4BC4-9938-D77867A94C7C}" presName="text" presStyleLbl="fgAcc0" presStyleIdx="1" presStyleCnt="2">
        <dgm:presLayoutVars>
          <dgm:chPref val="3"/>
        </dgm:presLayoutVars>
      </dgm:prSet>
      <dgm:spPr/>
    </dgm:pt>
    <dgm:pt modelId="{5CB6F931-7C6E-42B4-AF61-F9D51F1051ED}" type="pres">
      <dgm:prSet presAssocID="{1CDB85AF-7F6D-4BC4-9938-D77867A94C7C}" presName="hierChild2" presStyleCnt="0"/>
      <dgm:spPr/>
    </dgm:pt>
    <dgm:pt modelId="{AFAA2688-2B70-4FCB-9529-9F0327F94231}" type="pres">
      <dgm:prSet presAssocID="{17AF891C-5B2B-462F-A944-7C5AB9B15BC1}" presName="Name10" presStyleLbl="parChTrans1D2" presStyleIdx="0" presStyleCnt="3"/>
      <dgm:spPr/>
    </dgm:pt>
    <dgm:pt modelId="{D02C4C5C-089C-4EEC-9201-CF90F663E680}" type="pres">
      <dgm:prSet presAssocID="{42C2B49F-CF3B-40A0-BE00-1DB04096FDD4}" presName="hierRoot2" presStyleCnt="0"/>
      <dgm:spPr/>
    </dgm:pt>
    <dgm:pt modelId="{E5A1AE4C-4F0C-4991-BC68-9B8C68ADAE1E}" type="pres">
      <dgm:prSet presAssocID="{42C2B49F-CF3B-40A0-BE00-1DB04096FDD4}" presName="composite2" presStyleCnt="0"/>
      <dgm:spPr/>
    </dgm:pt>
    <dgm:pt modelId="{05ACEF0F-D408-4F14-9C2C-35C33893A269}" type="pres">
      <dgm:prSet presAssocID="{42C2B49F-CF3B-40A0-BE00-1DB04096FDD4}" presName="background2" presStyleLbl="node2" presStyleIdx="0" presStyleCnt="3"/>
      <dgm:spPr/>
    </dgm:pt>
    <dgm:pt modelId="{4778B775-076B-488E-A787-EDD2232EF7D3}" type="pres">
      <dgm:prSet presAssocID="{42C2B49F-CF3B-40A0-BE00-1DB04096FDD4}" presName="text2" presStyleLbl="fgAcc2" presStyleIdx="0" presStyleCnt="3">
        <dgm:presLayoutVars>
          <dgm:chPref val="3"/>
        </dgm:presLayoutVars>
      </dgm:prSet>
      <dgm:spPr/>
    </dgm:pt>
    <dgm:pt modelId="{0CCFC1C4-BA68-4615-93C3-6C820759D1B0}" type="pres">
      <dgm:prSet presAssocID="{42C2B49F-CF3B-40A0-BE00-1DB04096FDD4}" presName="hierChild3" presStyleCnt="0"/>
      <dgm:spPr/>
    </dgm:pt>
    <dgm:pt modelId="{25D88C8B-E764-49EF-94C4-75CD97C591BE}" type="pres">
      <dgm:prSet presAssocID="{1558DFD9-687B-444B-B706-D0C1982949B8}" presName="Name10" presStyleLbl="parChTrans1D2" presStyleIdx="1" presStyleCnt="3"/>
      <dgm:spPr/>
    </dgm:pt>
    <dgm:pt modelId="{A94950A5-164F-4FC4-A956-44940D838396}" type="pres">
      <dgm:prSet presAssocID="{CD0D84D5-6A94-4244-89DD-372A9308BB42}" presName="hierRoot2" presStyleCnt="0"/>
      <dgm:spPr/>
    </dgm:pt>
    <dgm:pt modelId="{9BF5F74E-4DA7-403A-A627-D0AEE7B43A22}" type="pres">
      <dgm:prSet presAssocID="{CD0D84D5-6A94-4244-89DD-372A9308BB42}" presName="composite2" presStyleCnt="0"/>
      <dgm:spPr/>
    </dgm:pt>
    <dgm:pt modelId="{F6B12439-BC9F-4DAA-BF70-3A20FDB4CF14}" type="pres">
      <dgm:prSet presAssocID="{CD0D84D5-6A94-4244-89DD-372A9308BB42}" presName="background2" presStyleLbl="node2" presStyleIdx="1" presStyleCnt="3"/>
      <dgm:spPr/>
    </dgm:pt>
    <dgm:pt modelId="{D458B93A-BE0C-4E21-B7A4-06D5C0CEFB1C}" type="pres">
      <dgm:prSet presAssocID="{CD0D84D5-6A94-4244-89DD-372A9308BB42}" presName="text2" presStyleLbl="fgAcc2" presStyleIdx="1" presStyleCnt="3">
        <dgm:presLayoutVars>
          <dgm:chPref val="3"/>
        </dgm:presLayoutVars>
      </dgm:prSet>
      <dgm:spPr/>
    </dgm:pt>
    <dgm:pt modelId="{4EE2ED13-86C5-413D-8ADC-B84256FF0FA8}" type="pres">
      <dgm:prSet presAssocID="{CD0D84D5-6A94-4244-89DD-372A9308BB42}" presName="hierChild3" presStyleCnt="0"/>
      <dgm:spPr/>
    </dgm:pt>
    <dgm:pt modelId="{E8141FB6-7F61-495E-B442-C65A5156CECF}" type="pres">
      <dgm:prSet presAssocID="{1EFD5424-F2E7-40FC-A475-CD5C7AB52F3E}" presName="Name10" presStyleLbl="parChTrans1D2" presStyleIdx="2" presStyleCnt="3"/>
      <dgm:spPr/>
    </dgm:pt>
    <dgm:pt modelId="{94C67032-6308-41CA-B5AC-7661CFD1463D}" type="pres">
      <dgm:prSet presAssocID="{72E5ECB8-C942-48E1-8DE8-B36EC7EE643D}" presName="hierRoot2" presStyleCnt="0"/>
      <dgm:spPr/>
    </dgm:pt>
    <dgm:pt modelId="{25131236-AAA3-4159-8BE5-C426DBA0BACB}" type="pres">
      <dgm:prSet presAssocID="{72E5ECB8-C942-48E1-8DE8-B36EC7EE643D}" presName="composite2" presStyleCnt="0"/>
      <dgm:spPr/>
    </dgm:pt>
    <dgm:pt modelId="{AD0282CD-646F-43ED-A453-6D346A803524}" type="pres">
      <dgm:prSet presAssocID="{72E5ECB8-C942-48E1-8DE8-B36EC7EE643D}" presName="background2" presStyleLbl="node2" presStyleIdx="2" presStyleCnt="3"/>
      <dgm:spPr/>
    </dgm:pt>
    <dgm:pt modelId="{2EAB20EB-16D8-4A9B-A7B0-9414883D0212}" type="pres">
      <dgm:prSet presAssocID="{72E5ECB8-C942-48E1-8DE8-B36EC7EE643D}" presName="text2" presStyleLbl="fgAcc2" presStyleIdx="2" presStyleCnt="3">
        <dgm:presLayoutVars>
          <dgm:chPref val="3"/>
        </dgm:presLayoutVars>
      </dgm:prSet>
      <dgm:spPr/>
    </dgm:pt>
    <dgm:pt modelId="{971EFD76-C068-47D4-9CE4-B30B57CEA923}" type="pres">
      <dgm:prSet presAssocID="{72E5ECB8-C942-48E1-8DE8-B36EC7EE643D}" presName="hierChild3" presStyleCnt="0"/>
      <dgm:spPr/>
    </dgm:pt>
  </dgm:ptLst>
  <dgm:cxnLst>
    <dgm:cxn modelId="{DAE4CA30-6EAC-4386-B396-BB6D0E781FE5}" type="presOf" srcId="{1EFD5424-F2E7-40FC-A475-CD5C7AB52F3E}" destId="{E8141FB6-7F61-495E-B442-C65A5156CECF}" srcOrd="0" destOrd="0" presId="urn:microsoft.com/office/officeart/2005/8/layout/hierarchy1"/>
    <dgm:cxn modelId="{72359331-BE49-4B13-B341-E697E4B53DCD}" srcId="{1CDB85AF-7F6D-4BC4-9938-D77867A94C7C}" destId="{42C2B49F-CF3B-40A0-BE00-1DB04096FDD4}" srcOrd="0" destOrd="0" parTransId="{17AF891C-5B2B-462F-A944-7C5AB9B15BC1}" sibTransId="{98142846-D9F6-4B8B-B321-6C844066E0A5}"/>
    <dgm:cxn modelId="{C0E7C63B-35A3-4C58-82AE-9FA21614AEEA}" type="presOf" srcId="{CD0D84D5-6A94-4244-89DD-372A9308BB42}" destId="{D458B93A-BE0C-4E21-B7A4-06D5C0CEFB1C}" srcOrd="0" destOrd="0" presId="urn:microsoft.com/office/officeart/2005/8/layout/hierarchy1"/>
    <dgm:cxn modelId="{4393F74D-5EE2-4AB9-BEF8-B5ACBB3C8A32}" type="presOf" srcId="{1558DFD9-687B-444B-B706-D0C1982949B8}" destId="{25D88C8B-E764-49EF-94C4-75CD97C591BE}" srcOrd="0" destOrd="0" presId="urn:microsoft.com/office/officeart/2005/8/layout/hierarchy1"/>
    <dgm:cxn modelId="{87E90360-9AE7-4F29-8CB0-4E0209F99035}" type="presOf" srcId="{42C2B49F-CF3B-40A0-BE00-1DB04096FDD4}" destId="{4778B775-076B-488E-A787-EDD2232EF7D3}" srcOrd="0" destOrd="0" presId="urn:microsoft.com/office/officeart/2005/8/layout/hierarchy1"/>
    <dgm:cxn modelId="{089B1270-D204-43E3-9E75-A96B344242F2}" type="presOf" srcId="{49258CE5-1BD7-46FE-8018-013F52544C66}" destId="{D2314C52-F948-4B14-A7D3-8A58B445DE77}" srcOrd="0" destOrd="0" presId="urn:microsoft.com/office/officeart/2005/8/layout/hierarchy1"/>
    <dgm:cxn modelId="{069DB891-43F2-4233-AC8B-4563454F3F80}" type="presOf" srcId="{17AF891C-5B2B-462F-A944-7C5AB9B15BC1}" destId="{AFAA2688-2B70-4FCB-9529-9F0327F94231}" srcOrd="0" destOrd="0" presId="urn:microsoft.com/office/officeart/2005/8/layout/hierarchy1"/>
    <dgm:cxn modelId="{A81E5893-931F-4CE8-BCAA-B1F5F4FC5844}" type="presOf" srcId="{72E5ECB8-C942-48E1-8DE8-B36EC7EE643D}" destId="{2EAB20EB-16D8-4A9B-A7B0-9414883D0212}" srcOrd="0" destOrd="0" presId="urn:microsoft.com/office/officeart/2005/8/layout/hierarchy1"/>
    <dgm:cxn modelId="{8EAD12A3-AC7B-420D-91F2-3712305B6528}" srcId="{49258CE5-1BD7-46FE-8018-013F52544C66}" destId="{1CDB85AF-7F6D-4BC4-9938-D77867A94C7C}" srcOrd="1" destOrd="0" parTransId="{E7331FD2-3697-48A0-BDC4-302A1759E564}" sibTransId="{D1ED15AB-CC72-41A0-A574-166B5352A506}"/>
    <dgm:cxn modelId="{E26852C4-BDC2-4A88-BF84-A12C0262BD8F}" type="presOf" srcId="{DCAAE73D-5DB2-48F7-AB74-FD3CE1C3A73F}" destId="{F0684436-3666-4D1E-985F-B742F9C42A3A}" srcOrd="0" destOrd="0" presId="urn:microsoft.com/office/officeart/2005/8/layout/hierarchy1"/>
    <dgm:cxn modelId="{789B4CC7-C42E-452B-AB29-6044FEFAEFA4}" type="presOf" srcId="{1CDB85AF-7F6D-4BC4-9938-D77867A94C7C}" destId="{3C71C338-CA2D-43A6-9868-ED4E8723C425}" srcOrd="0" destOrd="0" presId="urn:microsoft.com/office/officeart/2005/8/layout/hierarchy1"/>
    <dgm:cxn modelId="{3DB12FD6-02B3-4D21-9EC1-750F6DECEBD0}" srcId="{49258CE5-1BD7-46FE-8018-013F52544C66}" destId="{DCAAE73D-5DB2-48F7-AB74-FD3CE1C3A73F}" srcOrd="0" destOrd="0" parTransId="{661AEB74-1FB8-4713-9319-818E2FEC9C6D}" sibTransId="{04605083-DADD-45D1-B8C4-79ED9BCD302F}"/>
    <dgm:cxn modelId="{37B18FEA-A2E7-4F9F-9B9A-FCB009444CD5}" srcId="{1CDB85AF-7F6D-4BC4-9938-D77867A94C7C}" destId="{72E5ECB8-C942-48E1-8DE8-B36EC7EE643D}" srcOrd="2" destOrd="0" parTransId="{1EFD5424-F2E7-40FC-A475-CD5C7AB52F3E}" sibTransId="{BD29E6D3-2647-411D-85F9-3B287883A28E}"/>
    <dgm:cxn modelId="{3264FFEA-05DE-4A0E-8184-080AC96F46B1}" srcId="{1CDB85AF-7F6D-4BC4-9938-D77867A94C7C}" destId="{CD0D84D5-6A94-4244-89DD-372A9308BB42}" srcOrd="1" destOrd="0" parTransId="{1558DFD9-687B-444B-B706-D0C1982949B8}" sibTransId="{BCB7F62F-62C5-4E07-B219-A3E01D4FF9B2}"/>
    <dgm:cxn modelId="{5BED1933-A112-4354-A0A8-E4F479BC85F3}" type="presParOf" srcId="{D2314C52-F948-4B14-A7D3-8A58B445DE77}" destId="{C5F3BB79-E597-4571-90EF-C97E58213FFA}" srcOrd="0" destOrd="0" presId="urn:microsoft.com/office/officeart/2005/8/layout/hierarchy1"/>
    <dgm:cxn modelId="{19B335E7-DC42-4C79-8653-B854E9062FD4}" type="presParOf" srcId="{C5F3BB79-E597-4571-90EF-C97E58213FFA}" destId="{0B8C76AB-D3A3-480A-A726-78F82512AB66}" srcOrd="0" destOrd="0" presId="urn:microsoft.com/office/officeart/2005/8/layout/hierarchy1"/>
    <dgm:cxn modelId="{D6636A31-1051-4AC9-B5DF-A75CCAF6D7D1}" type="presParOf" srcId="{0B8C76AB-D3A3-480A-A726-78F82512AB66}" destId="{09158F3A-28AE-4FD9-B526-9B14EE1A7C4C}" srcOrd="0" destOrd="0" presId="urn:microsoft.com/office/officeart/2005/8/layout/hierarchy1"/>
    <dgm:cxn modelId="{05A925FD-BAE6-4596-8667-D77AB7CD0716}" type="presParOf" srcId="{0B8C76AB-D3A3-480A-A726-78F82512AB66}" destId="{F0684436-3666-4D1E-985F-B742F9C42A3A}" srcOrd="1" destOrd="0" presId="urn:microsoft.com/office/officeart/2005/8/layout/hierarchy1"/>
    <dgm:cxn modelId="{AC37EEB0-B64D-4B64-B35A-4B985F98C2A9}" type="presParOf" srcId="{C5F3BB79-E597-4571-90EF-C97E58213FFA}" destId="{6858B5CB-F499-488A-9D1B-65F8CBB2AF2F}" srcOrd="1" destOrd="0" presId="urn:microsoft.com/office/officeart/2005/8/layout/hierarchy1"/>
    <dgm:cxn modelId="{64982260-7DE8-4A18-868C-C25FF417F964}" type="presParOf" srcId="{D2314C52-F948-4B14-A7D3-8A58B445DE77}" destId="{6BF5FC39-36A6-4F11-9F21-15A10B08D585}" srcOrd="1" destOrd="0" presId="urn:microsoft.com/office/officeart/2005/8/layout/hierarchy1"/>
    <dgm:cxn modelId="{109EBF46-7EFA-49B6-B324-12123296DCA4}" type="presParOf" srcId="{6BF5FC39-36A6-4F11-9F21-15A10B08D585}" destId="{18058543-A8E8-4AAD-8AFD-75181101F3E7}" srcOrd="0" destOrd="0" presId="urn:microsoft.com/office/officeart/2005/8/layout/hierarchy1"/>
    <dgm:cxn modelId="{9238B7A3-494F-444A-B691-3BF4E358FB77}" type="presParOf" srcId="{18058543-A8E8-4AAD-8AFD-75181101F3E7}" destId="{88159553-CCCA-435A-8FF1-1DB293AFE2EA}" srcOrd="0" destOrd="0" presId="urn:microsoft.com/office/officeart/2005/8/layout/hierarchy1"/>
    <dgm:cxn modelId="{771662FD-EDD7-4863-BE1B-652A3BCDDC7E}" type="presParOf" srcId="{18058543-A8E8-4AAD-8AFD-75181101F3E7}" destId="{3C71C338-CA2D-43A6-9868-ED4E8723C425}" srcOrd="1" destOrd="0" presId="urn:microsoft.com/office/officeart/2005/8/layout/hierarchy1"/>
    <dgm:cxn modelId="{33BFFE56-0AD1-440C-B8A9-C3ACA4813A68}" type="presParOf" srcId="{6BF5FC39-36A6-4F11-9F21-15A10B08D585}" destId="{5CB6F931-7C6E-42B4-AF61-F9D51F1051ED}" srcOrd="1" destOrd="0" presId="urn:microsoft.com/office/officeart/2005/8/layout/hierarchy1"/>
    <dgm:cxn modelId="{9155927F-F036-49E9-B6BC-770CF774CFA1}" type="presParOf" srcId="{5CB6F931-7C6E-42B4-AF61-F9D51F1051ED}" destId="{AFAA2688-2B70-4FCB-9529-9F0327F94231}" srcOrd="0" destOrd="0" presId="urn:microsoft.com/office/officeart/2005/8/layout/hierarchy1"/>
    <dgm:cxn modelId="{7BD05A20-6EC4-4BDF-9094-431C7F224769}" type="presParOf" srcId="{5CB6F931-7C6E-42B4-AF61-F9D51F1051ED}" destId="{D02C4C5C-089C-4EEC-9201-CF90F663E680}" srcOrd="1" destOrd="0" presId="urn:microsoft.com/office/officeart/2005/8/layout/hierarchy1"/>
    <dgm:cxn modelId="{BEE73820-21AE-4366-9452-B36A9800E7DC}" type="presParOf" srcId="{D02C4C5C-089C-4EEC-9201-CF90F663E680}" destId="{E5A1AE4C-4F0C-4991-BC68-9B8C68ADAE1E}" srcOrd="0" destOrd="0" presId="urn:microsoft.com/office/officeart/2005/8/layout/hierarchy1"/>
    <dgm:cxn modelId="{4A38BA94-C213-401B-850B-7D669713E237}" type="presParOf" srcId="{E5A1AE4C-4F0C-4991-BC68-9B8C68ADAE1E}" destId="{05ACEF0F-D408-4F14-9C2C-35C33893A269}" srcOrd="0" destOrd="0" presId="urn:microsoft.com/office/officeart/2005/8/layout/hierarchy1"/>
    <dgm:cxn modelId="{4813B8E5-63D1-45AC-BFA9-5BEA49341884}" type="presParOf" srcId="{E5A1AE4C-4F0C-4991-BC68-9B8C68ADAE1E}" destId="{4778B775-076B-488E-A787-EDD2232EF7D3}" srcOrd="1" destOrd="0" presId="urn:microsoft.com/office/officeart/2005/8/layout/hierarchy1"/>
    <dgm:cxn modelId="{E5E6084F-3C09-4370-94AD-CD506BC7B953}" type="presParOf" srcId="{D02C4C5C-089C-4EEC-9201-CF90F663E680}" destId="{0CCFC1C4-BA68-4615-93C3-6C820759D1B0}" srcOrd="1" destOrd="0" presId="urn:microsoft.com/office/officeart/2005/8/layout/hierarchy1"/>
    <dgm:cxn modelId="{2A200C29-645E-40AD-927A-2043CC423632}" type="presParOf" srcId="{5CB6F931-7C6E-42B4-AF61-F9D51F1051ED}" destId="{25D88C8B-E764-49EF-94C4-75CD97C591BE}" srcOrd="2" destOrd="0" presId="urn:microsoft.com/office/officeart/2005/8/layout/hierarchy1"/>
    <dgm:cxn modelId="{F525AFE8-0B60-4458-BDB4-E8CD8553C449}" type="presParOf" srcId="{5CB6F931-7C6E-42B4-AF61-F9D51F1051ED}" destId="{A94950A5-164F-4FC4-A956-44940D838396}" srcOrd="3" destOrd="0" presId="urn:microsoft.com/office/officeart/2005/8/layout/hierarchy1"/>
    <dgm:cxn modelId="{980FE336-71D5-4B15-943C-45BB03EDCB9F}" type="presParOf" srcId="{A94950A5-164F-4FC4-A956-44940D838396}" destId="{9BF5F74E-4DA7-403A-A627-D0AEE7B43A22}" srcOrd="0" destOrd="0" presId="urn:microsoft.com/office/officeart/2005/8/layout/hierarchy1"/>
    <dgm:cxn modelId="{205374E1-5A8A-484B-97D4-90F9B6B7132E}" type="presParOf" srcId="{9BF5F74E-4DA7-403A-A627-D0AEE7B43A22}" destId="{F6B12439-BC9F-4DAA-BF70-3A20FDB4CF14}" srcOrd="0" destOrd="0" presId="urn:microsoft.com/office/officeart/2005/8/layout/hierarchy1"/>
    <dgm:cxn modelId="{0652DE3D-C0E0-4131-9A6B-D54B296ABA62}" type="presParOf" srcId="{9BF5F74E-4DA7-403A-A627-D0AEE7B43A22}" destId="{D458B93A-BE0C-4E21-B7A4-06D5C0CEFB1C}" srcOrd="1" destOrd="0" presId="urn:microsoft.com/office/officeart/2005/8/layout/hierarchy1"/>
    <dgm:cxn modelId="{AB160DC0-46DE-49A2-963D-A6ED2CCC580D}" type="presParOf" srcId="{A94950A5-164F-4FC4-A956-44940D838396}" destId="{4EE2ED13-86C5-413D-8ADC-B84256FF0FA8}" srcOrd="1" destOrd="0" presId="urn:microsoft.com/office/officeart/2005/8/layout/hierarchy1"/>
    <dgm:cxn modelId="{E11DF793-3190-4261-A682-74DF782EB3AF}" type="presParOf" srcId="{5CB6F931-7C6E-42B4-AF61-F9D51F1051ED}" destId="{E8141FB6-7F61-495E-B442-C65A5156CECF}" srcOrd="4" destOrd="0" presId="urn:microsoft.com/office/officeart/2005/8/layout/hierarchy1"/>
    <dgm:cxn modelId="{1B2B1831-5C9C-4915-8B86-8752C7387576}" type="presParOf" srcId="{5CB6F931-7C6E-42B4-AF61-F9D51F1051ED}" destId="{94C67032-6308-41CA-B5AC-7661CFD1463D}" srcOrd="5" destOrd="0" presId="urn:microsoft.com/office/officeart/2005/8/layout/hierarchy1"/>
    <dgm:cxn modelId="{811A29D7-11C9-471F-B167-92E5C7A6BC9D}" type="presParOf" srcId="{94C67032-6308-41CA-B5AC-7661CFD1463D}" destId="{25131236-AAA3-4159-8BE5-C426DBA0BACB}" srcOrd="0" destOrd="0" presId="urn:microsoft.com/office/officeart/2005/8/layout/hierarchy1"/>
    <dgm:cxn modelId="{41A8A62F-5198-4ADE-B7D8-B20ACD8F438F}" type="presParOf" srcId="{25131236-AAA3-4159-8BE5-C426DBA0BACB}" destId="{AD0282CD-646F-43ED-A453-6D346A803524}" srcOrd="0" destOrd="0" presId="urn:microsoft.com/office/officeart/2005/8/layout/hierarchy1"/>
    <dgm:cxn modelId="{9AF18B4C-4C82-41B5-887C-EC9F636DBDB3}" type="presParOf" srcId="{25131236-AAA3-4159-8BE5-C426DBA0BACB}" destId="{2EAB20EB-16D8-4A9B-A7B0-9414883D0212}" srcOrd="1" destOrd="0" presId="urn:microsoft.com/office/officeart/2005/8/layout/hierarchy1"/>
    <dgm:cxn modelId="{F11DE8F9-E0FA-4AE0-A24E-152A88B86C19}" type="presParOf" srcId="{94C67032-6308-41CA-B5AC-7661CFD1463D}" destId="{971EFD76-C068-47D4-9CE4-B30B57CEA92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11891-9B9A-48D8-A416-BBA59DE9D898}">
      <dsp:nvSpPr>
        <dsp:cNvPr id="0" name=""/>
        <dsp:cNvSpPr/>
      </dsp:nvSpPr>
      <dsp:spPr>
        <a:xfrm>
          <a:off x="0" y="30190"/>
          <a:ext cx="8280400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Should be two sessions</a:t>
          </a:r>
        </a:p>
      </dsp:txBody>
      <dsp:txXfrm>
        <a:off x="22789" y="52979"/>
        <a:ext cx="8234822" cy="421252"/>
      </dsp:txXfrm>
    </dsp:sp>
    <dsp:sp modelId="{906312C5-4389-4265-AA49-F21896FB4883}">
      <dsp:nvSpPr>
        <dsp:cNvPr id="0" name=""/>
        <dsp:cNvSpPr/>
      </dsp:nvSpPr>
      <dsp:spPr>
        <a:xfrm>
          <a:off x="0" y="497020"/>
          <a:ext cx="828040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Shall stop if either of us gets tired</a:t>
          </a:r>
        </a:p>
      </dsp:txBody>
      <dsp:txXfrm>
        <a:off x="0" y="497020"/>
        <a:ext cx="8280400" cy="314640"/>
      </dsp:txXfrm>
    </dsp:sp>
    <dsp:sp modelId="{4C3BF37A-ED9B-4BA0-8FFC-CE9EEFD0B4A3}">
      <dsp:nvSpPr>
        <dsp:cNvPr id="0" name=""/>
        <dsp:cNvSpPr/>
      </dsp:nvSpPr>
      <dsp:spPr>
        <a:xfrm>
          <a:off x="0" y="811660"/>
          <a:ext cx="8280400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I’ve attempted to squeeze the section into 1 session</a:t>
          </a:r>
        </a:p>
      </dsp:txBody>
      <dsp:txXfrm>
        <a:off x="22789" y="834449"/>
        <a:ext cx="8234822" cy="421252"/>
      </dsp:txXfrm>
    </dsp:sp>
    <dsp:sp modelId="{2C2FBA23-A5A8-4D26-A8D0-67869E2AF7A8}">
      <dsp:nvSpPr>
        <dsp:cNvPr id="0" name=""/>
        <dsp:cNvSpPr/>
      </dsp:nvSpPr>
      <dsp:spPr>
        <a:xfrm>
          <a:off x="0" y="1278490"/>
          <a:ext cx="8280400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0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Avoided jumps to code using IDE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Detailed the basics, undetailed the later topics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Avoided a chapter on OOPs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If we complete this session, there still will be another session for some coding introduction, where we’ll detail the undetailed topics</a:t>
          </a:r>
        </a:p>
      </dsp:txBody>
      <dsp:txXfrm>
        <a:off x="0" y="1278490"/>
        <a:ext cx="8280400" cy="1297889"/>
      </dsp:txXfrm>
    </dsp:sp>
    <dsp:sp modelId="{A8EA3AB6-84FA-4419-B15C-D1F70E97ED45}">
      <dsp:nvSpPr>
        <dsp:cNvPr id="0" name=""/>
        <dsp:cNvSpPr/>
      </dsp:nvSpPr>
      <dsp:spPr>
        <a:xfrm>
          <a:off x="0" y="2576379"/>
          <a:ext cx="8280400" cy="4668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Excuse the graphics of this presentation</a:t>
          </a:r>
        </a:p>
      </dsp:txBody>
      <dsp:txXfrm>
        <a:off x="22789" y="2599168"/>
        <a:ext cx="8234822" cy="421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2A4AC-FB41-9C49-BB0F-9EB632561FF3}">
      <dsp:nvSpPr>
        <dsp:cNvPr id="0" name=""/>
        <dsp:cNvSpPr/>
      </dsp:nvSpPr>
      <dsp:spPr>
        <a:xfrm>
          <a:off x="983" y="76078"/>
          <a:ext cx="3450420" cy="2191017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88954-52F3-3B4B-855B-C3AAD94C4437}">
      <dsp:nvSpPr>
        <dsp:cNvPr id="0" name=""/>
        <dsp:cNvSpPr/>
      </dsp:nvSpPr>
      <dsp:spPr>
        <a:xfrm>
          <a:off x="384363" y="440289"/>
          <a:ext cx="3450420" cy="2191017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Monolithic: </a:t>
          </a:r>
          <a:r>
            <a:rPr lang="en-I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an application that runs as a single logical executable unit</a:t>
          </a:r>
          <a:endParaRPr 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j-lt"/>
            <a:ea typeface="+mn-ea"/>
            <a:cs typeface="+mn-cs"/>
          </a:endParaRPr>
        </a:p>
      </dsp:txBody>
      <dsp:txXfrm>
        <a:off x="448536" y="504462"/>
        <a:ext cx="3322074" cy="2062671"/>
      </dsp:txXfrm>
    </dsp:sp>
    <dsp:sp modelId="{C91A7871-743D-BF40-8D06-4BCCFD335C9F}">
      <dsp:nvSpPr>
        <dsp:cNvPr id="0" name=""/>
        <dsp:cNvSpPr/>
      </dsp:nvSpPr>
      <dsp:spPr>
        <a:xfrm>
          <a:off x="4218164" y="76078"/>
          <a:ext cx="3450420" cy="2191017"/>
        </a:xfrm>
        <a:prstGeom prst="roundRect">
          <a:avLst>
            <a:gd name="adj" fmla="val 1000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25BAC-4CB2-8649-8F56-C8AE1DC58A36}">
      <dsp:nvSpPr>
        <dsp:cNvPr id="0" name=""/>
        <dsp:cNvSpPr/>
      </dsp:nvSpPr>
      <dsp:spPr>
        <a:xfrm>
          <a:off x="4601544" y="440289"/>
          <a:ext cx="3450420" cy="2191017"/>
        </a:xfrm>
        <a:prstGeom prst="roundRect">
          <a:avLst>
            <a:gd name="adj" fmla="val 1000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Microservices: an application split into a suite of multiple smaller, independently running components or services, all complementing each other to reach a common goal and mostly communicate via REST API</a:t>
          </a:r>
          <a:endParaRPr lang="en-US" sz="16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+mj-lt"/>
            <a:ea typeface="+mn-ea"/>
            <a:cs typeface="+mn-cs"/>
          </a:endParaRPr>
        </a:p>
      </dsp:txBody>
      <dsp:txXfrm>
        <a:off x="4665717" y="504462"/>
        <a:ext cx="3322074" cy="2062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02F6-B8A7-44E1-8D07-C7033F644333}">
      <dsp:nvSpPr>
        <dsp:cNvPr id="0" name=""/>
        <dsp:cNvSpPr/>
      </dsp:nvSpPr>
      <dsp:spPr>
        <a:xfrm>
          <a:off x="811695" y="516891"/>
          <a:ext cx="862945" cy="862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64313-2AD8-438F-B41A-CDF399D20600}">
      <dsp:nvSpPr>
        <dsp:cNvPr id="0" name=""/>
        <dsp:cNvSpPr/>
      </dsp:nvSpPr>
      <dsp:spPr>
        <a:xfrm>
          <a:off x="10389" y="1467540"/>
          <a:ext cx="2465558" cy="40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 dirty="0"/>
            <a:t>Acyclic dependencies principle</a:t>
          </a:r>
          <a:endParaRPr lang="en-US" sz="1400" kern="1200" dirty="0"/>
        </a:p>
      </dsp:txBody>
      <dsp:txXfrm>
        <a:off x="10389" y="1467540"/>
        <a:ext cx="2465558" cy="404505"/>
      </dsp:txXfrm>
    </dsp:sp>
    <dsp:sp modelId="{4BF5323B-BB09-4AB9-81CC-BB0010D5CF5C}">
      <dsp:nvSpPr>
        <dsp:cNvPr id="0" name=""/>
        <dsp:cNvSpPr/>
      </dsp:nvSpPr>
      <dsp:spPr>
        <a:xfrm>
          <a:off x="10389" y="1912838"/>
          <a:ext cx="2465558" cy="643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Modules should have dependencies in one direction only.</a:t>
          </a:r>
          <a:endParaRPr lang="en-US" sz="1100" kern="1200" dirty="0"/>
        </a:p>
      </dsp:txBody>
      <dsp:txXfrm>
        <a:off x="10389" y="1912838"/>
        <a:ext cx="2465558" cy="643669"/>
      </dsp:txXfrm>
    </dsp:sp>
    <dsp:sp modelId="{200B060B-E617-4EC9-B8B5-197DDF38B4C6}">
      <dsp:nvSpPr>
        <dsp:cNvPr id="0" name=""/>
        <dsp:cNvSpPr/>
      </dsp:nvSpPr>
      <dsp:spPr>
        <a:xfrm>
          <a:off x="3708727" y="516891"/>
          <a:ext cx="862945" cy="862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51D26-139B-40FB-916A-0DD6DA240DCD}">
      <dsp:nvSpPr>
        <dsp:cNvPr id="0" name=""/>
        <dsp:cNvSpPr/>
      </dsp:nvSpPr>
      <dsp:spPr>
        <a:xfrm>
          <a:off x="2907420" y="1467540"/>
          <a:ext cx="2465558" cy="40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Stable dependencies principle</a:t>
          </a:r>
          <a:endParaRPr lang="en-US" sz="1400" kern="1200"/>
        </a:p>
      </dsp:txBody>
      <dsp:txXfrm>
        <a:off x="2907420" y="1467540"/>
        <a:ext cx="2465558" cy="404505"/>
      </dsp:txXfrm>
    </dsp:sp>
    <dsp:sp modelId="{6B47B523-AC9D-4E8D-BF12-B5B9E2B9BF8A}">
      <dsp:nvSpPr>
        <dsp:cNvPr id="0" name=""/>
        <dsp:cNvSpPr/>
      </dsp:nvSpPr>
      <dsp:spPr>
        <a:xfrm>
          <a:off x="2907420" y="1912838"/>
          <a:ext cx="2465558" cy="643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Frequently changing, unstable modules can depend on modules that do not change frequently --- and should not depend on each other</a:t>
          </a:r>
          <a:endParaRPr lang="en-US" sz="1100" kern="1200" dirty="0"/>
        </a:p>
      </dsp:txBody>
      <dsp:txXfrm>
        <a:off x="2907420" y="1912838"/>
        <a:ext cx="2465558" cy="643669"/>
      </dsp:txXfrm>
    </dsp:sp>
    <dsp:sp modelId="{752EE7C6-A0E9-42F8-AECC-A47B1490506E}">
      <dsp:nvSpPr>
        <dsp:cNvPr id="0" name=""/>
        <dsp:cNvSpPr/>
      </dsp:nvSpPr>
      <dsp:spPr>
        <a:xfrm>
          <a:off x="6605758" y="516891"/>
          <a:ext cx="862945" cy="862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3D6E5-69B7-4B90-BE77-1EA16619C289}">
      <dsp:nvSpPr>
        <dsp:cNvPr id="0" name=""/>
        <dsp:cNvSpPr/>
      </dsp:nvSpPr>
      <dsp:spPr>
        <a:xfrm>
          <a:off x="5804452" y="1467540"/>
          <a:ext cx="2465558" cy="404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1400" kern="1200"/>
            <a:t>Single responsibility principle</a:t>
          </a:r>
          <a:endParaRPr lang="en-US" sz="1400" kern="1200"/>
        </a:p>
      </dsp:txBody>
      <dsp:txXfrm>
        <a:off x="5804452" y="1467540"/>
        <a:ext cx="2465558" cy="404505"/>
      </dsp:txXfrm>
    </dsp:sp>
    <dsp:sp modelId="{4B59A397-766B-4D76-B879-7229F7760A25}">
      <dsp:nvSpPr>
        <dsp:cNvPr id="0" name=""/>
        <dsp:cNvSpPr/>
      </dsp:nvSpPr>
      <dsp:spPr>
        <a:xfrm>
          <a:off x="5804452" y="1912838"/>
          <a:ext cx="2465558" cy="643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/>
            <a:t>A single module should be responsible to cover some intelligible and specific technical or business feature.</a:t>
          </a:r>
          <a:endParaRPr lang="en-US" sz="1100" kern="1200"/>
        </a:p>
      </dsp:txBody>
      <dsp:txXfrm>
        <a:off x="5804452" y="1912838"/>
        <a:ext cx="2465558" cy="643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45F6E-7381-4125-A9C8-84917A76ED52}">
      <dsp:nvSpPr>
        <dsp:cNvPr id="0" name=""/>
        <dsp:cNvSpPr/>
      </dsp:nvSpPr>
      <dsp:spPr>
        <a:xfrm>
          <a:off x="418700" y="197949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361B20-4A78-49E8-8799-1432C28A701C}">
      <dsp:nvSpPr>
        <dsp:cNvPr id="0" name=""/>
        <dsp:cNvSpPr/>
      </dsp:nvSpPr>
      <dsp:spPr>
        <a:xfrm>
          <a:off x="652700" y="431950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BBC0B-B772-47A1-B6DF-3CCAB53F4DC4}">
      <dsp:nvSpPr>
        <dsp:cNvPr id="0" name=""/>
        <dsp:cNvSpPr/>
      </dsp:nvSpPr>
      <dsp:spPr>
        <a:xfrm>
          <a:off x="67700" y="1637950"/>
          <a:ext cx="1800000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 dirty="0"/>
            <a:t>An example would be having a class device that defines a </a:t>
          </a:r>
          <a:r>
            <a:rPr lang="en-IN" sz="1100" kern="1200" dirty="0">
              <a:solidFill>
                <a:schemeClr val="bg2"/>
              </a:solidFill>
              <a:highlight>
                <a:srgbClr val="000080"/>
              </a:highlight>
            </a:rPr>
            <a:t>show()</a:t>
          </a:r>
          <a:r>
            <a:rPr lang="en-IN" sz="1100" kern="1200" dirty="0"/>
            <a:t> interface. </a:t>
          </a:r>
          <a:endParaRPr lang="en-US" sz="1100" kern="1200" dirty="0"/>
        </a:p>
      </dsp:txBody>
      <dsp:txXfrm>
        <a:off x="67700" y="1637950"/>
        <a:ext cx="1800000" cy="1237500"/>
      </dsp:txXfrm>
    </dsp:sp>
    <dsp:sp modelId="{8317A7C4-A446-44C1-9B7F-E2E616DCEDFC}">
      <dsp:nvSpPr>
        <dsp:cNvPr id="0" name=""/>
        <dsp:cNvSpPr/>
      </dsp:nvSpPr>
      <dsp:spPr>
        <a:xfrm>
          <a:off x="2533700" y="197949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49192-AD05-448E-BDA4-CA65424DBEBF}">
      <dsp:nvSpPr>
        <dsp:cNvPr id="0" name=""/>
        <dsp:cNvSpPr/>
      </dsp:nvSpPr>
      <dsp:spPr>
        <a:xfrm>
          <a:off x="2767700" y="431950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27BDE-EA77-495E-931A-6095BA9C478B}">
      <dsp:nvSpPr>
        <dsp:cNvPr id="0" name=""/>
        <dsp:cNvSpPr/>
      </dsp:nvSpPr>
      <dsp:spPr>
        <a:xfrm>
          <a:off x="2182700" y="1637950"/>
          <a:ext cx="1800000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 dirty="0"/>
            <a:t>The interface does not implement how the </a:t>
          </a:r>
          <a:r>
            <a:rPr lang="en-IN" sz="1100" kern="1200" dirty="0">
              <a:solidFill>
                <a:schemeClr val="bg2"/>
              </a:solidFill>
              <a:highlight>
                <a:srgbClr val="000080"/>
              </a:highlight>
            </a:rPr>
            <a:t>show()</a:t>
          </a:r>
          <a:r>
            <a:rPr lang="en-IN" sz="1100" kern="1200" dirty="0"/>
            <a:t> method should work. </a:t>
          </a:r>
          <a:endParaRPr lang="en-US" sz="1100" kern="1200" dirty="0"/>
        </a:p>
      </dsp:txBody>
      <dsp:txXfrm>
        <a:off x="2182700" y="1637950"/>
        <a:ext cx="1800000" cy="1237500"/>
      </dsp:txXfrm>
    </dsp:sp>
    <dsp:sp modelId="{FED3FE54-EF20-402C-A255-116F4E492A66}">
      <dsp:nvSpPr>
        <dsp:cNvPr id="0" name=""/>
        <dsp:cNvSpPr/>
      </dsp:nvSpPr>
      <dsp:spPr>
        <a:xfrm>
          <a:off x="4648700" y="197949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C426E-6E2C-4196-96F3-0CEFD55C2A5D}">
      <dsp:nvSpPr>
        <dsp:cNvPr id="0" name=""/>
        <dsp:cNvSpPr/>
      </dsp:nvSpPr>
      <dsp:spPr>
        <a:xfrm>
          <a:off x="4882700" y="431950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90DC4-C930-478B-AFA4-043049D8F455}">
      <dsp:nvSpPr>
        <dsp:cNvPr id="0" name=""/>
        <dsp:cNvSpPr/>
      </dsp:nvSpPr>
      <dsp:spPr>
        <a:xfrm>
          <a:off x="4297700" y="1637950"/>
          <a:ext cx="1800000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 dirty="0"/>
            <a:t>Instead, you can create other, more low-level classes, like a Firewall class, that extends and implements the </a:t>
          </a:r>
          <a:r>
            <a:rPr lang="en-IN" sz="1100" kern="1200" dirty="0">
              <a:solidFill>
                <a:schemeClr val="bg2"/>
              </a:solidFill>
              <a:highlight>
                <a:srgbClr val="000080"/>
              </a:highlight>
            </a:rPr>
            <a:t>show()</a:t>
          </a:r>
          <a:r>
            <a:rPr lang="en-IN" sz="1100" kern="1200" dirty="0"/>
            <a:t> method. </a:t>
          </a:r>
          <a:endParaRPr lang="en-US" sz="1100" kern="1200" dirty="0"/>
        </a:p>
      </dsp:txBody>
      <dsp:txXfrm>
        <a:off x="4297700" y="1637950"/>
        <a:ext cx="1800000" cy="1237500"/>
      </dsp:txXfrm>
    </dsp:sp>
    <dsp:sp modelId="{42538D83-7E0C-4CE4-9B7F-080C09E33B4E}">
      <dsp:nvSpPr>
        <dsp:cNvPr id="0" name=""/>
        <dsp:cNvSpPr/>
      </dsp:nvSpPr>
      <dsp:spPr>
        <a:xfrm>
          <a:off x="6763700" y="197949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E8D31-B610-41E3-ACE0-B3E96D271D54}">
      <dsp:nvSpPr>
        <dsp:cNvPr id="0" name=""/>
        <dsp:cNvSpPr/>
      </dsp:nvSpPr>
      <dsp:spPr>
        <a:xfrm>
          <a:off x="6997700" y="431950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3A139-665B-44F0-AE37-7C3E2D63BAED}">
      <dsp:nvSpPr>
        <dsp:cNvPr id="0" name=""/>
        <dsp:cNvSpPr/>
      </dsp:nvSpPr>
      <dsp:spPr>
        <a:xfrm>
          <a:off x="6412700" y="1637950"/>
          <a:ext cx="1800000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100" kern="1200"/>
            <a:t>The implementation is then specific to the low-level class. </a:t>
          </a:r>
          <a:endParaRPr lang="en-US" sz="1100" kern="1200"/>
        </a:p>
      </dsp:txBody>
      <dsp:txXfrm>
        <a:off x="6412700" y="1637950"/>
        <a:ext cx="1800000" cy="1237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65F21-F5D1-4E88-8687-2733549529BB}">
      <dsp:nvSpPr>
        <dsp:cNvPr id="0" name=""/>
        <dsp:cNvSpPr/>
      </dsp:nvSpPr>
      <dsp:spPr>
        <a:xfrm>
          <a:off x="35659" y="188679"/>
          <a:ext cx="1086781" cy="10867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E5BA7-5332-4B21-BF88-0B175040CEB8}">
      <dsp:nvSpPr>
        <dsp:cNvPr id="0" name=""/>
        <dsp:cNvSpPr/>
      </dsp:nvSpPr>
      <dsp:spPr>
        <a:xfrm>
          <a:off x="263883" y="416903"/>
          <a:ext cx="630333" cy="6303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35D70-EC81-4D09-8887-ADFC27333C69}">
      <dsp:nvSpPr>
        <dsp:cNvPr id="0" name=""/>
        <dsp:cNvSpPr/>
      </dsp:nvSpPr>
      <dsp:spPr>
        <a:xfrm>
          <a:off x="1355322" y="188679"/>
          <a:ext cx="2561699" cy="1086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Ideally</a:t>
          </a:r>
          <a:r>
            <a:rPr lang="en-US" sz="1400" kern="1200"/>
            <a:t> a module should not depend on other modules: </a:t>
          </a:r>
          <a:r>
            <a:rPr lang="en-US" sz="1400" b="1" kern="1200"/>
            <a:t>Loose Coupling</a:t>
          </a:r>
          <a:endParaRPr lang="en-US" sz="1400" kern="1200"/>
        </a:p>
      </dsp:txBody>
      <dsp:txXfrm>
        <a:off x="1355322" y="188679"/>
        <a:ext cx="2561699" cy="1086781"/>
      </dsp:txXfrm>
    </dsp:sp>
    <dsp:sp modelId="{B12C94BD-6247-4FD3-8912-015FDEDAE281}">
      <dsp:nvSpPr>
        <dsp:cNvPr id="0" name=""/>
        <dsp:cNvSpPr/>
      </dsp:nvSpPr>
      <dsp:spPr>
        <a:xfrm>
          <a:off x="4363378" y="188679"/>
          <a:ext cx="1086781" cy="10867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2868A-1F43-4A7A-BCF8-5FF2421D4EDD}">
      <dsp:nvSpPr>
        <dsp:cNvPr id="0" name=""/>
        <dsp:cNvSpPr/>
      </dsp:nvSpPr>
      <dsp:spPr>
        <a:xfrm>
          <a:off x="4591602" y="416903"/>
          <a:ext cx="630333" cy="6303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A7C23-45DE-45E0-8079-13E783092A7B}">
      <dsp:nvSpPr>
        <dsp:cNvPr id="0" name=""/>
        <dsp:cNvSpPr/>
      </dsp:nvSpPr>
      <dsp:spPr>
        <a:xfrm>
          <a:off x="5683041" y="188679"/>
          <a:ext cx="2561699" cy="1086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module with multiple dependencies (over other modules) is a tightly coupled module</a:t>
          </a:r>
        </a:p>
      </dsp:txBody>
      <dsp:txXfrm>
        <a:off x="5683041" y="188679"/>
        <a:ext cx="2561699" cy="1086781"/>
      </dsp:txXfrm>
    </dsp:sp>
    <dsp:sp modelId="{995BEE7F-76F2-4637-9E93-2F3F88C694EC}">
      <dsp:nvSpPr>
        <dsp:cNvPr id="0" name=""/>
        <dsp:cNvSpPr/>
      </dsp:nvSpPr>
      <dsp:spPr>
        <a:xfrm>
          <a:off x="35659" y="1797939"/>
          <a:ext cx="1086781" cy="10867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DC01D-FA53-4009-8814-EA84C55F078C}">
      <dsp:nvSpPr>
        <dsp:cNvPr id="0" name=""/>
        <dsp:cNvSpPr/>
      </dsp:nvSpPr>
      <dsp:spPr>
        <a:xfrm>
          <a:off x="263883" y="2026163"/>
          <a:ext cx="630333" cy="6303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F0B1B-0E24-46B8-A17E-3E3C3F3CAF35}">
      <dsp:nvSpPr>
        <dsp:cNvPr id="0" name=""/>
        <dsp:cNvSpPr/>
      </dsp:nvSpPr>
      <dsp:spPr>
        <a:xfrm>
          <a:off x="1355322" y="1797939"/>
          <a:ext cx="2561699" cy="1086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The purpose of a class or module should be focused on one thing and not too broad in its actions : </a:t>
          </a:r>
          <a:r>
            <a:rPr lang="en-IN" sz="1400" b="1" kern="1200"/>
            <a:t>Strong Cohesion</a:t>
          </a:r>
          <a:endParaRPr lang="en-US" sz="1400" kern="1200"/>
        </a:p>
      </dsp:txBody>
      <dsp:txXfrm>
        <a:off x="1355322" y="1797939"/>
        <a:ext cx="2561699" cy="1086781"/>
      </dsp:txXfrm>
    </dsp:sp>
    <dsp:sp modelId="{23D26EAE-FB71-4573-B54D-D95C87276741}">
      <dsp:nvSpPr>
        <dsp:cNvPr id="0" name=""/>
        <dsp:cNvSpPr/>
      </dsp:nvSpPr>
      <dsp:spPr>
        <a:xfrm>
          <a:off x="4363378" y="1797939"/>
          <a:ext cx="1086781" cy="108678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B4D1B-EA24-47FD-8BCE-2AAC940ACD88}">
      <dsp:nvSpPr>
        <dsp:cNvPr id="0" name=""/>
        <dsp:cNvSpPr/>
      </dsp:nvSpPr>
      <dsp:spPr>
        <a:xfrm>
          <a:off x="4591602" y="2026163"/>
          <a:ext cx="630333" cy="6303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AA2D1-49FA-4553-B8CB-264D64831A34}">
      <dsp:nvSpPr>
        <dsp:cNvPr id="0" name=""/>
        <dsp:cNvSpPr/>
      </dsp:nvSpPr>
      <dsp:spPr>
        <a:xfrm>
          <a:off x="5683041" y="1797939"/>
          <a:ext cx="2561699" cy="1086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Modules that contain strongly related classes and functions can be considered to have strong or high cohesion.</a:t>
          </a:r>
          <a:endParaRPr lang="en-US" sz="1400" kern="1200"/>
        </a:p>
      </dsp:txBody>
      <dsp:txXfrm>
        <a:off x="5683041" y="1797939"/>
        <a:ext cx="2561699" cy="1086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9F5D1-B184-41EF-9B9B-6F56B791B69A}">
      <dsp:nvSpPr>
        <dsp:cNvPr id="0" name=""/>
        <dsp:cNvSpPr/>
      </dsp:nvSpPr>
      <dsp:spPr>
        <a:xfrm>
          <a:off x="2425" y="285745"/>
          <a:ext cx="1924546" cy="1154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Python</a:t>
          </a:r>
        </a:p>
      </dsp:txBody>
      <dsp:txXfrm>
        <a:off x="2425" y="285745"/>
        <a:ext cx="1924546" cy="1154727"/>
      </dsp:txXfrm>
    </dsp:sp>
    <dsp:sp modelId="{9989BC85-231B-4AAA-AA4F-9398998D05BB}">
      <dsp:nvSpPr>
        <dsp:cNvPr id="0" name=""/>
        <dsp:cNvSpPr/>
      </dsp:nvSpPr>
      <dsp:spPr>
        <a:xfrm>
          <a:off x="2119426" y="285745"/>
          <a:ext cx="1924546" cy="1154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Java</a:t>
          </a:r>
        </a:p>
      </dsp:txBody>
      <dsp:txXfrm>
        <a:off x="2119426" y="285745"/>
        <a:ext cx="1924546" cy="1154727"/>
      </dsp:txXfrm>
    </dsp:sp>
    <dsp:sp modelId="{01C98702-4117-4AE8-BF05-5C46C208218C}">
      <dsp:nvSpPr>
        <dsp:cNvPr id="0" name=""/>
        <dsp:cNvSpPr/>
      </dsp:nvSpPr>
      <dsp:spPr>
        <a:xfrm>
          <a:off x="4236427" y="285745"/>
          <a:ext cx="1924546" cy="1154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 / C++</a:t>
          </a:r>
        </a:p>
      </dsp:txBody>
      <dsp:txXfrm>
        <a:off x="4236427" y="285745"/>
        <a:ext cx="1924546" cy="1154727"/>
      </dsp:txXfrm>
    </dsp:sp>
    <dsp:sp modelId="{FC6DE357-6757-49EC-9AF4-B910E1B4FB13}">
      <dsp:nvSpPr>
        <dsp:cNvPr id="0" name=""/>
        <dsp:cNvSpPr/>
      </dsp:nvSpPr>
      <dsp:spPr>
        <a:xfrm>
          <a:off x="6353428" y="285745"/>
          <a:ext cx="1924546" cy="1154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PHP</a:t>
          </a:r>
        </a:p>
      </dsp:txBody>
      <dsp:txXfrm>
        <a:off x="6353428" y="285745"/>
        <a:ext cx="1924546" cy="1154727"/>
      </dsp:txXfrm>
    </dsp:sp>
    <dsp:sp modelId="{8262410B-1F6C-445D-ABF3-595C748B9E59}">
      <dsp:nvSpPr>
        <dsp:cNvPr id="0" name=""/>
        <dsp:cNvSpPr/>
      </dsp:nvSpPr>
      <dsp:spPr>
        <a:xfrm>
          <a:off x="1060926" y="1632927"/>
          <a:ext cx="1924546" cy="1154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JavaScript</a:t>
          </a:r>
        </a:p>
      </dsp:txBody>
      <dsp:txXfrm>
        <a:off x="1060926" y="1632927"/>
        <a:ext cx="1924546" cy="1154727"/>
      </dsp:txXfrm>
    </dsp:sp>
    <dsp:sp modelId="{9C9C35A0-B986-493C-B8EF-D42EA016E470}">
      <dsp:nvSpPr>
        <dsp:cNvPr id="0" name=""/>
        <dsp:cNvSpPr/>
      </dsp:nvSpPr>
      <dsp:spPr>
        <a:xfrm>
          <a:off x="3177926" y="1632927"/>
          <a:ext cx="1924546" cy="1154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 don’t know. I’ll decide after clarity on the requirements.</a:t>
          </a:r>
        </a:p>
      </dsp:txBody>
      <dsp:txXfrm>
        <a:off x="3177926" y="1632927"/>
        <a:ext cx="1924546" cy="1154727"/>
      </dsp:txXfrm>
    </dsp:sp>
    <dsp:sp modelId="{7B54514F-B2DA-4D48-B8A8-A7D16D67B26D}">
      <dsp:nvSpPr>
        <dsp:cNvPr id="0" name=""/>
        <dsp:cNvSpPr/>
      </dsp:nvSpPr>
      <dsp:spPr>
        <a:xfrm>
          <a:off x="5294927" y="1632927"/>
          <a:ext cx="1924546" cy="11547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doesn’t matter! I can get it done in any language.</a:t>
          </a:r>
        </a:p>
      </dsp:txBody>
      <dsp:txXfrm>
        <a:off x="5294927" y="1632927"/>
        <a:ext cx="1924546" cy="11547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EF3DD-F5A8-43DA-A3E2-5233E92CE5B4}">
      <dsp:nvSpPr>
        <dsp:cNvPr id="0" name=""/>
        <dsp:cNvSpPr/>
      </dsp:nvSpPr>
      <dsp:spPr>
        <a:xfrm>
          <a:off x="477900" y="76643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59FA4-48FC-4964-A771-C17F8C33062C}">
      <dsp:nvSpPr>
        <dsp:cNvPr id="0" name=""/>
        <dsp:cNvSpPr/>
      </dsp:nvSpPr>
      <dsp:spPr>
        <a:xfrm>
          <a:off x="792337" y="391081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850FA-7BD2-4227-AEFB-B34D90409EB3}">
      <dsp:nvSpPr>
        <dsp:cNvPr id="0" name=""/>
        <dsp:cNvSpPr/>
      </dsp:nvSpPr>
      <dsp:spPr>
        <a:xfrm>
          <a:off x="6243" y="2011643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Do all the stake-holders in the project know a given programming language?</a:t>
          </a:r>
        </a:p>
      </dsp:txBody>
      <dsp:txXfrm>
        <a:off x="6243" y="2011643"/>
        <a:ext cx="2418750" cy="720000"/>
      </dsp:txXfrm>
    </dsp:sp>
    <dsp:sp modelId="{88451271-9567-4FB4-ADF0-DB3F881BCBD7}">
      <dsp:nvSpPr>
        <dsp:cNvPr id="0" name=""/>
        <dsp:cNvSpPr/>
      </dsp:nvSpPr>
      <dsp:spPr>
        <a:xfrm>
          <a:off x="3319931" y="76643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0FCAD-EA2B-4C7B-8330-E386B18314F4}">
      <dsp:nvSpPr>
        <dsp:cNvPr id="0" name=""/>
        <dsp:cNvSpPr/>
      </dsp:nvSpPr>
      <dsp:spPr>
        <a:xfrm>
          <a:off x="3634368" y="391081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BE601-7B47-4790-A755-7E8DFBFDAABC}">
      <dsp:nvSpPr>
        <dsp:cNvPr id="0" name=""/>
        <dsp:cNvSpPr/>
      </dsp:nvSpPr>
      <dsp:spPr>
        <a:xfrm>
          <a:off x="2848275" y="2011643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Can we represent all the high-level requirements and design in a natural language and traditional notations?</a:t>
          </a:r>
        </a:p>
      </dsp:txBody>
      <dsp:txXfrm>
        <a:off x="2848275" y="2011643"/>
        <a:ext cx="2418750" cy="720000"/>
      </dsp:txXfrm>
    </dsp:sp>
    <dsp:sp modelId="{7242090A-B735-4D1E-B5A3-C716CE2AEC6B}">
      <dsp:nvSpPr>
        <dsp:cNvPr id="0" name=""/>
        <dsp:cNvSpPr/>
      </dsp:nvSpPr>
      <dsp:spPr>
        <a:xfrm>
          <a:off x="6161962" y="76643"/>
          <a:ext cx="1475437" cy="14754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DD9C8-2A03-427B-8193-23C50E08A18B}">
      <dsp:nvSpPr>
        <dsp:cNvPr id="0" name=""/>
        <dsp:cNvSpPr/>
      </dsp:nvSpPr>
      <dsp:spPr>
        <a:xfrm>
          <a:off x="6476400" y="391081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F4697-D354-4E95-813F-1A24DD462EAC}">
      <dsp:nvSpPr>
        <dsp:cNvPr id="0" name=""/>
        <dsp:cNvSpPr/>
      </dsp:nvSpPr>
      <dsp:spPr>
        <a:xfrm>
          <a:off x="5690306" y="2011643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Will those terms and notations mean the same thing for everyone or is there an ambiguity possible?</a:t>
          </a:r>
        </a:p>
      </dsp:txBody>
      <dsp:txXfrm>
        <a:off x="5690306" y="2011643"/>
        <a:ext cx="24187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141FB6-7F61-495E-B442-C65A5156CECF}">
      <dsp:nvSpPr>
        <dsp:cNvPr id="0" name=""/>
        <dsp:cNvSpPr/>
      </dsp:nvSpPr>
      <dsp:spPr>
        <a:xfrm>
          <a:off x="4252886" y="1243189"/>
          <a:ext cx="2391855" cy="569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7861"/>
              </a:lnTo>
              <a:lnTo>
                <a:pt x="2391855" y="387861"/>
              </a:lnTo>
              <a:lnTo>
                <a:pt x="2391855" y="56915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88C8B-E764-49EF-94C4-75CD97C591BE}">
      <dsp:nvSpPr>
        <dsp:cNvPr id="0" name=""/>
        <dsp:cNvSpPr/>
      </dsp:nvSpPr>
      <dsp:spPr>
        <a:xfrm>
          <a:off x="4207166" y="1243189"/>
          <a:ext cx="91440" cy="56915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915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AA2688-2B70-4FCB-9529-9F0327F94231}">
      <dsp:nvSpPr>
        <dsp:cNvPr id="0" name=""/>
        <dsp:cNvSpPr/>
      </dsp:nvSpPr>
      <dsp:spPr>
        <a:xfrm>
          <a:off x="1861030" y="1243189"/>
          <a:ext cx="2391855" cy="569152"/>
        </a:xfrm>
        <a:custGeom>
          <a:avLst/>
          <a:gdLst/>
          <a:ahLst/>
          <a:cxnLst/>
          <a:rect l="0" t="0" r="0" b="0"/>
          <a:pathLst>
            <a:path>
              <a:moveTo>
                <a:pt x="2391855" y="0"/>
              </a:moveTo>
              <a:lnTo>
                <a:pt x="2391855" y="387861"/>
              </a:lnTo>
              <a:lnTo>
                <a:pt x="0" y="387861"/>
              </a:lnTo>
              <a:lnTo>
                <a:pt x="0" y="56915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158F3A-28AE-4FD9-B526-9B14EE1A7C4C}">
      <dsp:nvSpPr>
        <dsp:cNvPr id="0" name=""/>
        <dsp:cNvSpPr/>
      </dsp:nvSpPr>
      <dsp:spPr>
        <a:xfrm>
          <a:off x="882543" y="511"/>
          <a:ext cx="1956972" cy="1242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84436-3666-4D1E-985F-B742F9C42A3A}">
      <dsp:nvSpPr>
        <dsp:cNvPr id="0" name=""/>
        <dsp:cNvSpPr/>
      </dsp:nvSpPr>
      <dsp:spPr>
        <a:xfrm>
          <a:off x="1099985" y="207081"/>
          <a:ext cx="1956972" cy="12426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rPr>
            <a:t>Architectural : </a:t>
          </a:r>
          <a:r>
            <a:rPr lang="en-IN" sz="1000" kern="1200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rPr>
            <a:t>Architectures are composed to solve a specific problem. Some compositions happen to be more useful than others, so they become documented as architecture patterns</a:t>
          </a:r>
          <a:endParaRPr lang="en-US" sz="1000" kern="1200" dirty="0">
            <a:solidFill>
              <a:schemeClr val="bg2"/>
            </a:solidFill>
            <a:latin typeface="CiscoSansTT ExtraLight" panose="020B0303020201020303" pitchFamily="34" charset="0"/>
            <a:cs typeface="CiscoSansTT ExtraLight" panose="020B0303020201020303" pitchFamily="34" charset="0"/>
          </a:endParaRPr>
        </a:p>
      </dsp:txBody>
      <dsp:txXfrm>
        <a:off x="1136382" y="243478"/>
        <a:ext cx="1884178" cy="1169883"/>
      </dsp:txXfrm>
    </dsp:sp>
    <dsp:sp modelId="{88159553-CCCA-435A-8FF1-1DB293AFE2EA}">
      <dsp:nvSpPr>
        <dsp:cNvPr id="0" name=""/>
        <dsp:cNvSpPr/>
      </dsp:nvSpPr>
      <dsp:spPr>
        <a:xfrm>
          <a:off x="3274399" y="511"/>
          <a:ext cx="1956972" cy="12426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C338-CA2D-43A6-9868-ED4E8723C425}">
      <dsp:nvSpPr>
        <dsp:cNvPr id="0" name=""/>
        <dsp:cNvSpPr/>
      </dsp:nvSpPr>
      <dsp:spPr>
        <a:xfrm>
          <a:off x="3491841" y="207081"/>
          <a:ext cx="1956972" cy="12426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 dirty="0">
              <a:solidFill>
                <a:schemeClr val="bg2"/>
              </a:solidFill>
              <a:latin typeface="CiscoSansTT ExtraLight" panose="020B0303020201020303" pitchFamily="34" charset="0"/>
              <a:ea typeface="+mn-ea"/>
              <a:cs typeface="CiscoSansTT ExtraLight" panose="020B0303020201020303" pitchFamily="34" charset="0"/>
            </a:rPr>
            <a:t>Design</a:t>
          </a:r>
          <a:r>
            <a:rPr lang="en-IN" sz="900" kern="1200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rPr>
            <a:t> </a:t>
          </a:r>
          <a:r>
            <a:rPr lang="en-IN" sz="900" kern="1200" dirty="0">
              <a:solidFill>
                <a:schemeClr val="bg2"/>
              </a:solidFill>
              <a:latin typeface="CiscoSansTT ExtraLight" panose="020B0303020201020303" pitchFamily="34" charset="0"/>
              <a:ea typeface="+mn-ea"/>
              <a:cs typeface="CiscoSansTT ExtraLight" panose="020B0303020201020303" pitchFamily="34" charset="0"/>
            </a:rPr>
            <a:t>: a general, reusable solution to a commonly occurring problem within a given context in software design</a:t>
          </a:r>
          <a:endParaRPr lang="en-US" sz="900" kern="1200" dirty="0">
            <a:solidFill>
              <a:schemeClr val="bg2"/>
            </a:solidFill>
            <a:latin typeface="CiscoSansTT ExtraLight" panose="020B0303020201020303" pitchFamily="34" charset="0"/>
            <a:ea typeface="+mn-ea"/>
            <a:cs typeface="CiscoSansTT ExtraLight" panose="020B0303020201020303" pitchFamily="34" charset="0"/>
          </a:endParaRPr>
        </a:p>
      </dsp:txBody>
      <dsp:txXfrm>
        <a:off x="3528238" y="243478"/>
        <a:ext cx="1884178" cy="1169883"/>
      </dsp:txXfrm>
    </dsp:sp>
    <dsp:sp modelId="{05ACEF0F-D408-4F14-9C2C-35C33893A269}">
      <dsp:nvSpPr>
        <dsp:cNvPr id="0" name=""/>
        <dsp:cNvSpPr/>
      </dsp:nvSpPr>
      <dsp:spPr>
        <a:xfrm>
          <a:off x="882543" y="1812342"/>
          <a:ext cx="1956972" cy="12426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8B775-076B-488E-A787-EDD2232EF7D3}">
      <dsp:nvSpPr>
        <dsp:cNvPr id="0" name=""/>
        <dsp:cNvSpPr/>
      </dsp:nvSpPr>
      <dsp:spPr>
        <a:xfrm>
          <a:off x="1099985" y="2018912"/>
          <a:ext cx="1956972" cy="12426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chemeClr val="bg2"/>
              </a:solidFill>
              <a:latin typeface="+mj-lt"/>
              <a:ea typeface="+mn-ea"/>
              <a:cs typeface="CiscoSansTT ExtraLight" panose="020B0303020201020303" pitchFamily="34" charset="0"/>
            </a:rPr>
            <a:t>Creational</a:t>
          </a:r>
          <a:r>
            <a:rPr lang="en-IN" sz="1000" kern="1200" dirty="0">
              <a:solidFill>
                <a:schemeClr val="bg2"/>
              </a:solidFill>
              <a:latin typeface="+mj-lt"/>
            </a:rPr>
            <a:t> </a:t>
          </a:r>
          <a:r>
            <a:rPr lang="en-IN" sz="1000" kern="1200" dirty="0">
              <a:solidFill>
                <a:schemeClr val="bg2"/>
              </a:solidFill>
              <a:latin typeface="+mj-lt"/>
              <a:ea typeface="+mn-ea"/>
              <a:cs typeface="CiscoSansTT ExtraLight" panose="020B0303020201020303" pitchFamily="34" charset="0"/>
            </a:rPr>
            <a:t>: Singleton, Factory</a:t>
          </a:r>
          <a:endParaRPr lang="en-US" sz="1000" kern="1200" dirty="0">
            <a:solidFill>
              <a:schemeClr val="bg2"/>
            </a:solidFill>
            <a:latin typeface="+mj-lt"/>
            <a:ea typeface="+mn-ea"/>
            <a:cs typeface="CiscoSansTT ExtraLight" panose="020B0303020201020303" pitchFamily="34" charset="0"/>
          </a:endParaRPr>
        </a:p>
      </dsp:txBody>
      <dsp:txXfrm>
        <a:off x="1136382" y="2055309"/>
        <a:ext cx="1884178" cy="1169883"/>
      </dsp:txXfrm>
    </dsp:sp>
    <dsp:sp modelId="{F6B12439-BC9F-4DAA-BF70-3A20FDB4CF14}">
      <dsp:nvSpPr>
        <dsp:cNvPr id="0" name=""/>
        <dsp:cNvSpPr/>
      </dsp:nvSpPr>
      <dsp:spPr>
        <a:xfrm>
          <a:off x="3274399" y="1812342"/>
          <a:ext cx="1956972" cy="12426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8B93A-BE0C-4E21-B7A4-06D5C0CEFB1C}">
      <dsp:nvSpPr>
        <dsp:cNvPr id="0" name=""/>
        <dsp:cNvSpPr/>
      </dsp:nvSpPr>
      <dsp:spPr>
        <a:xfrm>
          <a:off x="3491841" y="2018912"/>
          <a:ext cx="1956972" cy="12426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chemeClr val="bg2"/>
              </a:solidFill>
              <a:latin typeface="+mj-lt"/>
              <a:cs typeface="CiscoSansTT ExtraLight" panose="020B0303020201020303" pitchFamily="34" charset="0"/>
            </a:rPr>
            <a:t>Structural : Decorator, Facade</a:t>
          </a:r>
          <a:endParaRPr lang="en-US" sz="1000" kern="1200" dirty="0">
            <a:solidFill>
              <a:schemeClr val="bg2"/>
            </a:solidFill>
            <a:latin typeface="+mj-lt"/>
            <a:cs typeface="CiscoSansTT ExtraLight" panose="020B0303020201020303" pitchFamily="34" charset="0"/>
          </a:endParaRPr>
        </a:p>
      </dsp:txBody>
      <dsp:txXfrm>
        <a:off x="3528238" y="2055309"/>
        <a:ext cx="1884178" cy="1169883"/>
      </dsp:txXfrm>
    </dsp:sp>
    <dsp:sp modelId="{AD0282CD-646F-43ED-A453-6D346A803524}">
      <dsp:nvSpPr>
        <dsp:cNvPr id="0" name=""/>
        <dsp:cNvSpPr/>
      </dsp:nvSpPr>
      <dsp:spPr>
        <a:xfrm>
          <a:off x="5666255" y="1812342"/>
          <a:ext cx="1956972" cy="12426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B20EB-16D8-4A9B-A7B0-9414883D0212}">
      <dsp:nvSpPr>
        <dsp:cNvPr id="0" name=""/>
        <dsp:cNvSpPr/>
      </dsp:nvSpPr>
      <dsp:spPr>
        <a:xfrm>
          <a:off x="5883697" y="2018912"/>
          <a:ext cx="1956972" cy="12426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chemeClr val="bg2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rPr>
            <a:t>Behavioural : Observer, State</a:t>
          </a:r>
          <a:endParaRPr lang="en-US" sz="1000" kern="1200" dirty="0">
            <a:solidFill>
              <a:schemeClr val="bg2"/>
            </a:solidFill>
            <a:latin typeface="CiscoSansTT ExtraLight" panose="020B0303020201020303" pitchFamily="34" charset="0"/>
            <a:cs typeface="CiscoSansTT ExtraLight" panose="020B0303020201020303" pitchFamily="34" charset="0"/>
          </a:endParaRPr>
        </a:p>
      </dsp:txBody>
      <dsp:txXfrm>
        <a:off x="5920094" y="2055309"/>
        <a:ext cx="1884178" cy="11698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66651854-3E9D-3744-B697-F7850678444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93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83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2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02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166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56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C804D-BB74-8D4A-99FD-E8BFDFD08D31}"/>
              </a:ext>
            </a:extLst>
          </p:cNvPr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D7B4841-0D50-914A-B78E-2A20E9E794B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422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88" userDrawn="1">
          <p15:clr>
            <a:srgbClr val="FBAE40"/>
          </p15:clr>
        </p15:guide>
        <p15:guide id="5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C03D7-2FB5-5B47-A110-F7FC1646A8E4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B5F4B0A-1A63-AD4D-A12A-077854644DA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854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4" pos="2675">
          <p15:clr>
            <a:srgbClr val="FBAE40"/>
          </p15:clr>
        </p15:guide>
        <p15:guide id="5" orient="horz" pos="219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tx2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tx2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9596B-E7F3-574E-9B08-45C3FD324A62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1EFBFC5-ACD7-6B4C-84C5-0118C6A2DBA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481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74CE14-8A11-2B41-A03B-2BF00F62FC9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6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A1A0C-282C-1B4E-B241-0058C9E74DEB}"/>
              </a:ext>
            </a:extLst>
          </p:cNvPr>
          <p:cNvSpPr/>
          <p:nvPr userDrawn="1"/>
        </p:nvSpPr>
        <p:spPr>
          <a:xfrm>
            <a:off x="0" y="0"/>
            <a:ext cx="459342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657B103-71ED-8C41-849C-B0084190FDE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463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1044" userDrawn="1">
          <p15:clr>
            <a:srgbClr val="FBAE40"/>
          </p15:clr>
        </p15:guide>
        <p15:guide id="9" pos="264" userDrawn="1">
          <p15:clr>
            <a:srgbClr val="FBAE40"/>
          </p15:clr>
        </p15:guide>
        <p15:guide id="10" orient="horz" pos="2193" userDrawn="1">
          <p15:clr>
            <a:srgbClr val="FBAE40"/>
          </p15:clr>
        </p15:guide>
        <p15:guide id="11" pos="2675" userDrawn="1">
          <p15:clr>
            <a:srgbClr val="FBAE40"/>
          </p15:clr>
        </p15:guide>
        <p15:guide id="12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5763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587DC-C309-5F4E-88AF-B5DB24452B89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576A426-7EF0-CE4B-BFA8-5DCE2B23330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0939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E478A-D8D2-F14B-B9AE-66C74828B78E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BA3ABBD-28AC-F647-B92D-F5B7F9F45FB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3171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0C1EB-AF4E-4F40-83A5-BF527E409768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2CF1839-941F-AD47-A8CA-777FCB1AFCB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7563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6B8ED-126F-1041-94A6-0061F3363BBB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3E3D5C7-7932-C349-BE7D-DA37F4D1C1B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101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  <p15:guide id="8" orient="horz" pos="219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ED76E-8086-184A-8AB6-304FAE5F7B49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D3B076B-1609-704D-8411-135F63FADB8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78416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DF9A5-625B-8E46-9E72-83F2F21E8A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4592BED-B631-074E-AA32-97F32633717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57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11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alf_Page_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2019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orient="horz" pos="2193">
          <p15:clr>
            <a:srgbClr val="FBAE40"/>
          </p15:clr>
        </p15:guide>
        <p15:guide id="3" pos="2675">
          <p15:clr>
            <a:srgbClr val="FBAE40"/>
          </p15:clr>
        </p15:guide>
        <p15:guide id="4" pos="32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hoto_4_gri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5925" y="819151"/>
            <a:ext cx="3698875" cy="109537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15925" y="2343150"/>
            <a:ext cx="3698875" cy="207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5464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pos="2592">
          <p15:clr>
            <a:srgbClr val="FBAE40"/>
          </p15:clr>
        </p15:guide>
        <p15:guide id="2" orient="horz" pos="324">
          <p15:clr>
            <a:srgbClr val="FBAE40"/>
          </p15:clr>
        </p15:guide>
        <p15:guide id="3" orient="horz" pos="1068">
          <p15:clr>
            <a:srgbClr val="FBAE40"/>
          </p15:clr>
        </p15:guide>
        <p15:guide id="4" orient="horz" pos="2916">
          <p15:clr>
            <a:srgbClr val="FBAE40"/>
          </p15:clr>
        </p15:guide>
        <p15:guide id="5" pos="1632">
          <p15:clr>
            <a:srgbClr val="FBAE40"/>
          </p15:clr>
        </p15:guide>
        <p15:guide id="6" orient="horz" pos="936">
          <p15:clr>
            <a:srgbClr val="FBAE40"/>
          </p15:clr>
        </p15:guide>
        <p15:guide id="7" pos="262">
          <p15:clr>
            <a:srgbClr val="FBAE40"/>
          </p15:clr>
        </p15:guide>
        <p15:guide id="8" pos="2880">
          <p15:clr>
            <a:srgbClr val="FBAE40"/>
          </p15:clr>
        </p15:guide>
        <p15:guide id="9" pos="3604">
          <p15:clr>
            <a:srgbClr val="FBAE40"/>
          </p15:clr>
        </p15:guide>
        <p15:guide id="10" pos="4041">
          <p15:clr>
            <a:srgbClr val="FBAE40"/>
          </p15:clr>
        </p15:guide>
        <p15:guide id="11" pos="5376">
          <p15:clr>
            <a:srgbClr val="FBAE40"/>
          </p15:clr>
        </p15:guide>
        <p15:guide id="12" orient="horz" pos="1212">
          <p15:clr>
            <a:srgbClr val="FBAE40"/>
          </p15:clr>
        </p15:guide>
        <p15:guide id="13" orient="horz" pos="516">
          <p15:clr>
            <a:srgbClr val="FBAE40"/>
          </p15:clr>
        </p15:guide>
        <p15:guide id="14" orient="horz" pos="716">
          <p15:clr>
            <a:srgbClr val="FBAE40"/>
          </p15:clr>
        </p15:guide>
        <p15:guide id="15" orient="horz" pos="147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C08FC-0DC3-554A-9D27-FDBE6720D32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77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13380-BF0B-3048-AE9D-9C032750AB7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9CA946-420C-0C42-B0CE-8F004647FB8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5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11435"/>
            <a:ext cx="8139112" cy="525016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40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12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216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E2AF7-E5ED-E641-AE6D-596FBE296E8E}"/>
              </a:ext>
            </a:extLst>
          </p:cNvPr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DA840-F527-EB43-9E9F-833087EAF0B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428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589F0-3B49-4242-8BBA-7EC052A95B0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392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  <p:sldLayoutId id="2147484068" r:id="rId13"/>
    <p:sldLayoutId id="2147484069" r:id="rId14"/>
    <p:sldLayoutId id="2147484070" r:id="rId15"/>
    <p:sldLayoutId id="2147484071" r:id="rId16"/>
    <p:sldLayoutId id="2147484072" r:id="rId17"/>
    <p:sldLayoutId id="2147484073" r:id="rId18"/>
    <p:sldLayoutId id="2147484074" r:id="rId19"/>
    <p:sldLayoutId id="2147484075" r:id="rId20"/>
    <p:sldLayoutId id="2147484076" r:id="rId21"/>
    <p:sldLayoutId id="2147484077" r:id="rId22"/>
    <p:sldLayoutId id="2147484078" r:id="rId23"/>
    <p:sldLayoutId id="2147484079" r:id="rId24"/>
    <p:sldLayoutId id="2147484080" r:id="rId25"/>
    <p:sldLayoutId id="2147484081" r:id="rId26"/>
    <p:sldLayoutId id="2147484085" r:id="rId27"/>
    <p:sldLayoutId id="2147484112" r:id="rId28"/>
    <p:sldLayoutId id="2147484115" r:id="rId29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2892" userDrawn="1">
          <p15:clr>
            <a:srgbClr val="F26B43"/>
          </p15:clr>
        </p15:guide>
        <p15:guide id="9" pos="336" userDrawn="1">
          <p15:clr>
            <a:srgbClr val="F26B43"/>
          </p15:clr>
        </p15:guide>
        <p15:guide id="10" pos="5448" userDrawn="1">
          <p15:clr>
            <a:srgbClr val="F26B43"/>
          </p15:clr>
        </p15:guide>
        <p15:guide id="11" orient="horz" pos="757" userDrawn="1">
          <p15:clr>
            <a:srgbClr val="F26B43"/>
          </p15:clr>
        </p15:guide>
        <p15:guide id="12" orient="horz" pos="335" userDrawn="1">
          <p15:clr>
            <a:srgbClr val="F26B43"/>
          </p15:clr>
        </p15:guide>
        <p15:guide id="13" pos="2876" userDrawn="1">
          <p15:clr>
            <a:srgbClr val="F26B43"/>
          </p15:clr>
        </p15:guide>
        <p15:guide id="14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4BC0203C-B6AF-1D49-A6CD-CA3CA689F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621" y="3856736"/>
            <a:ext cx="8296421" cy="288131"/>
          </a:xfrm>
        </p:spPr>
        <p:txBody>
          <a:bodyPr/>
          <a:lstStyle/>
          <a:p>
            <a:r>
              <a:rPr lang="en-US" dirty="0"/>
              <a:t>Huzaib Shafi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C2DDE08-CE40-D643-8D9A-805C6EB83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621" y="4348762"/>
            <a:ext cx="8296421" cy="2881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19-05-2020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5765" y="2022111"/>
            <a:ext cx="8340152" cy="64473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Modular Software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51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EEF7CF-8069-48E1-9E36-3DF648E4F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375" y="1746136"/>
            <a:ext cx="8280400" cy="2276704"/>
          </a:xfrm>
          <a:prstGeom prst="rect">
            <a:avLst/>
          </a:prstGeo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F6D44815-64C8-480B-97B9-553C8C7C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Monolithic System</a:t>
            </a:r>
          </a:p>
        </p:txBody>
      </p:sp>
    </p:spTree>
    <p:extLst>
      <p:ext uri="{BB962C8B-B14F-4D97-AF65-F5344CB8AC3E}">
        <p14:creationId xmlns:p14="http://schemas.microsoft.com/office/powerpoint/2010/main" val="12073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clock, sign&#10;&#10;Description automatically generated">
            <a:extLst>
              <a:ext uri="{FF2B5EF4-FFF2-40B4-BE49-F238E27FC236}">
                <a16:creationId xmlns:a16="http://schemas.microsoft.com/office/drawing/2014/main" id="{CB4BF7BE-086D-45C1-A7AB-34CFCF0B1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663" y="1769663"/>
            <a:ext cx="8280400" cy="2229649"/>
          </a:xfrm>
          <a:prstGeom prst="rect">
            <a:avLst/>
          </a:prstGeo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182811F-3DC9-4CA2-B036-947FA2BE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97" y="341313"/>
            <a:ext cx="8345488" cy="731837"/>
          </a:xfrm>
        </p:spPr>
        <p:txBody>
          <a:bodyPr/>
          <a:lstStyle/>
          <a:p>
            <a:r>
              <a:rPr lang="en-US" dirty="0"/>
              <a:t>Scaling Microservices based system</a:t>
            </a:r>
          </a:p>
        </p:txBody>
      </p:sp>
    </p:spTree>
    <p:extLst>
      <p:ext uri="{BB962C8B-B14F-4D97-AF65-F5344CB8AC3E}">
        <p14:creationId xmlns:p14="http://schemas.microsoft.com/office/powerpoint/2010/main" val="38436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386EA1-0F0D-4D8C-A457-31AD9B438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Object Oriented Programming Paradigm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Structured Programming Paradigm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Something else?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41AA6-FDF8-4603-8060-474FE003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structure at coding level?</a:t>
            </a:r>
          </a:p>
        </p:txBody>
      </p:sp>
    </p:spTree>
    <p:extLst>
      <p:ext uri="{BB962C8B-B14F-4D97-AF65-F5344CB8AC3E}">
        <p14:creationId xmlns:p14="http://schemas.microsoft.com/office/powerpoint/2010/main" val="181501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D6D853-1CA7-408C-9542-9362099C4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many storage units (variables/objects) will you create?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will those storage units behave? How will they be operated upon?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DF58C1-F290-4ACC-BA85-EB58514E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questions!</a:t>
            </a:r>
          </a:p>
        </p:txBody>
      </p:sp>
    </p:spTree>
    <p:extLst>
      <p:ext uri="{BB962C8B-B14F-4D97-AF65-F5344CB8AC3E}">
        <p14:creationId xmlns:p14="http://schemas.microsoft.com/office/powerpoint/2010/main" val="125790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AB9DD-5EC3-4021-AF8E-2E2A6E242D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448353" y="50800"/>
            <a:ext cx="8452764" cy="47558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4894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67F3A90-EC8E-492F-B313-C5E8DDD71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196" y="1347788"/>
            <a:ext cx="6337334" cy="3073400"/>
          </a:xfrm>
          <a:noFill/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AE22333F-2B74-4E0A-ABA1-8ED1E1BC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function in Python</a:t>
            </a:r>
          </a:p>
        </p:txBody>
      </p:sp>
    </p:spTree>
    <p:extLst>
      <p:ext uri="{BB962C8B-B14F-4D97-AF65-F5344CB8AC3E}">
        <p14:creationId xmlns:p14="http://schemas.microsoft.com/office/powerpoint/2010/main" val="326781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6F7B084-8C21-43C6-84E5-E1CEC392F4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663" y="1782595"/>
            <a:ext cx="8280400" cy="220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20CD1A-2CA3-49FD-8440-155C7CB17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61" y="383221"/>
            <a:ext cx="8345488" cy="731837"/>
          </a:xfrm>
        </p:spPr>
        <p:txBody>
          <a:bodyPr/>
          <a:lstStyle/>
          <a:p>
            <a:r>
              <a:rPr lang="en-US" dirty="0"/>
              <a:t>Defining &amp; Using Modules In Python?</a:t>
            </a:r>
          </a:p>
        </p:txBody>
      </p:sp>
    </p:spTree>
    <p:extLst>
      <p:ext uri="{BB962C8B-B14F-4D97-AF65-F5344CB8AC3E}">
        <p14:creationId xmlns:p14="http://schemas.microsoft.com/office/powerpoint/2010/main" val="386373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5F73FC-43A4-4A2A-A176-E54E93A3B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82" y="1151471"/>
            <a:ext cx="8280057" cy="307394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OOP is a method of programming that introduces objects.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Objects are basically records or instances of code that allow you to carry data with them and execute defined actions on them.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Class is a construct used in an object-oriented programming (OOP) language. It represents a blueprint of what an object looks like, and how it behaves.</a:t>
            </a: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D68D0A-32D3-4582-98B0-26A8B959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256" y="190007"/>
            <a:ext cx="8345488" cy="731837"/>
          </a:xfrm>
        </p:spPr>
        <p:txBody>
          <a:bodyPr/>
          <a:lstStyle/>
          <a:p>
            <a:r>
              <a:rPr lang="en-US" dirty="0"/>
              <a:t>Modularity via OOP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A73A5-55CD-46D8-BEFE-0BF3A2F7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1" y="3384196"/>
            <a:ext cx="8280057" cy="92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4A6A4-3C51-4CBD-ABDB-8CFAB29B4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" y="4287153"/>
            <a:ext cx="8280057" cy="71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DB9D4E-D018-4B84-A9B8-93CA42214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766" y="1359462"/>
            <a:ext cx="8280057" cy="306227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Too many interactions between different modules can lead to confusion and unwanted side effects when something needs to be changed in a module.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Responsibility of a module needs to be transparent so that you can reasonably know what its function is.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A change in one part of the application code should not affect or break other parts of the system.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To enable independent evolvement of modules, they need to have well-defined interfaces that do not change.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103091-C357-4CE6-A06A-7992A9E3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Modularity</a:t>
            </a:r>
          </a:p>
        </p:txBody>
      </p:sp>
    </p:spTree>
    <p:extLst>
      <p:ext uri="{BB962C8B-B14F-4D97-AF65-F5344CB8AC3E}">
        <p14:creationId xmlns:p14="http://schemas.microsoft.com/office/powerpoint/2010/main" val="411256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5DDC4AB-759D-48BA-A87B-BC6B8600D6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663" y="1769351"/>
            <a:ext cx="8280400" cy="223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BF8CE8-4386-4CEA-BF50-A0C96AB9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Modularity contd.</a:t>
            </a:r>
          </a:p>
        </p:txBody>
      </p:sp>
    </p:spTree>
    <p:extLst>
      <p:ext uri="{BB962C8B-B14F-4D97-AF65-F5344CB8AC3E}">
        <p14:creationId xmlns:p14="http://schemas.microsoft.com/office/powerpoint/2010/main" val="4767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C205D3-93D6-44C1-A34F-9FCAEE5C8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231032"/>
              </p:ext>
            </p:extLst>
          </p:nvPr>
        </p:nvGraphicFramePr>
        <p:xfrm>
          <a:off x="474663" y="1347788"/>
          <a:ext cx="8280400" cy="307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26A3A31-5E98-2C4A-ABDD-1AAAFFE9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/>
              <a:t>Starting Notes</a:t>
            </a:r>
          </a:p>
        </p:txBody>
      </p:sp>
    </p:spTree>
    <p:extLst>
      <p:ext uri="{BB962C8B-B14F-4D97-AF65-F5344CB8AC3E}">
        <p14:creationId xmlns:p14="http://schemas.microsoft.com/office/powerpoint/2010/main" val="389062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EF5C2EDE-069E-42D6-9A59-5E462022A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916845"/>
              </p:ext>
            </p:extLst>
          </p:nvPr>
        </p:nvGraphicFramePr>
        <p:xfrm>
          <a:off x="474663" y="1347788"/>
          <a:ext cx="8280400" cy="307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D2297B9-7C68-4EB4-8198-BB7A988C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Design Guidelines</a:t>
            </a:r>
          </a:p>
        </p:txBody>
      </p:sp>
    </p:spTree>
    <p:extLst>
      <p:ext uri="{BB962C8B-B14F-4D97-AF65-F5344CB8AC3E}">
        <p14:creationId xmlns:p14="http://schemas.microsoft.com/office/powerpoint/2010/main" val="4774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7771C3B-5F04-4776-AB18-54875D0B28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663" y="1771531"/>
            <a:ext cx="8280400" cy="222591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0CF624B-3D08-4D6F-8841-7C2CCC03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Dependency Example</a:t>
            </a:r>
          </a:p>
        </p:txBody>
      </p:sp>
    </p:spTree>
    <p:extLst>
      <p:ext uri="{BB962C8B-B14F-4D97-AF65-F5344CB8AC3E}">
        <p14:creationId xmlns:p14="http://schemas.microsoft.com/office/powerpoint/2010/main" val="23614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35E067-44D7-44E1-A0ED-4F627D39A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High-level modules should not depend on low-level modules. Both should depend on abstractions.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Abstractions should not depend on details. Details should depend on abstractions.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Example in OOP &gt; Interfaces : an abstraction that defines the skeleton code that needs to be extended in other custom classes.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51C979-BD78-4C44-956B-A58FB555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313"/>
            <a:ext cx="8783254" cy="589271"/>
          </a:xfrm>
        </p:spPr>
        <p:txBody>
          <a:bodyPr/>
          <a:lstStyle/>
          <a:p>
            <a:r>
              <a:rPr lang="en-US" dirty="0"/>
              <a:t>Dependency Inversion : Cure for Cyclic Dependency</a:t>
            </a:r>
          </a:p>
        </p:txBody>
      </p:sp>
    </p:spTree>
    <p:extLst>
      <p:ext uri="{BB962C8B-B14F-4D97-AF65-F5344CB8AC3E}">
        <p14:creationId xmlns:p14="http://schemas.microsoft.com/office/powerpoint/2010/main" val="138620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00585D79-AB26-4E54-AEEB-6974B72E39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22533"/>
              </p:ext>
            </p:extLst>
          </p:nvPr>
        </p:nvGraphicFramePr>
        <p:xfrm>
          <a:off x="474663" y="1347788"/>
          <a:ext cx="8280400" cy="307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660475B-9AEF-4A79-A639-AE3F09AB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Interfaces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56D9973-6F6B-4310-86C1-65E3DDED89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4" b="-6"/>
          <a:stretch/>
        </p:blipFill>
        <p:spPr bwMode="auto">
          <a:xfrm>
            <a:off x="431971" y="886542"/>
            <a:ext cx="8280057" cy="3073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085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4EED92B-5AAC-4BE6-A2C1-45582F439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663820"/>
              </p:ext>
            </p:extLst>
          </p:nvPr>
        </p:nvGraphicFramePr>
        <p:xfrm>
          <a:off x="474663" y="1347788"/>
          <a:ext cx="8280400" cy="307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2">
            <a:extLst>
              <a:ext uri="{FF2B5EF4-FFF2-40B4-BE49-F238E27FC236}">
                <a16:creationId xmlns:a16="http://schemas.microsoft.com/office/drawing/2014/main" id="{719EE4C8-D1DB-45CC-8194-5ED9ECE5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&amp; Cohesion</a:t>
            </a:r>
          </a:p>
        </p:txBody>
      </p:sp>
    </p:spTree>
    <p:extLst>
      <p:ext uri="{BB962C8B-B14F-4D97-AF65-F5344CB8AC3E}">
        <p14:creationId xmlns:p14="http://schemas.microsoft.com/office/powerpoint/2010/main" val="409576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330832B1-C174-4E43-9548-CF862FD8ED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801100"/>
              </p:ext>
            </p:extLst>
          </p:nvPr>
        </p:nvGraphicFramePr>
        <p:xfrm>
          <a:off x="474663" y="1347788"/>
          <a:ext cx="8280400" cy="307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BDAF855-E398-464A-84AC-1718DAB1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Which language will you use for development?</a:t>
            </a:r>
          </a:p>
        </p:txBody>
      </p:sp>
    </p:spTree>
    <p:extLst>
      <p:ext uri="{BB962C8B-B14F-4D97-AF65-F5344CB8AC3E}">
        <p14:creationId xmlns:p14="http://schemas.microsoft.com/office/powerpoint/2010/main" val="223161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B578DD9-88D1-4064-AF34-0FD3D9D60358}"/>
              </a:ext>
            </a:extLst>
          </p:cNvPr>
          <p:cNvGraphicFramePr>
            <a:graphicFrameLocks noGrp="1"/>
          </p:cNvGraphicFramePr>
          <p:nvPr>
            <p:ph type="chart" sz="quarter" idx="10"/>
            <p:extLst>
              <p:ext uri="{D42A27DB-BD31-4B8C-83A1-F6EECF244321}">
                <p14:modId xmlns:p14="http://schemas.microsoft.com/office/powerpoint/2010/main" val="2933643962"/>
              </p:ext>
            </p:extLst>
          </p:nvPr>
        </p:nvGraphicFramePr>
        <p:xfrm>
          <a:off x="533400" y="1201738"/>
          <a:ext cx="8115300" cy="280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itle 3">
            <a:extLst>
              <a:ext uri="{FF2B5EF4-FFF2-40B4-BE49-F238E27FC236}">
                <a16:creationId xmlns:a16="http://schemas.microsoft.com/office/drawing/2014/main" id="{A860BE52-BAD7-4674-BF9C-7A202DF4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 Unified Modeling Language</a:t>
            </a:r>
          </a:p>
        </p:txBody>
      </p:sp>
    </p:spTree>
    <p:extLst>
      <p:ext uri="{BB962C8B-B14F-4D97-AF65-F5344CB8AC3E}">
        <p14:creationId xmlns:p14="http://schemas.microsoft.com/office/powerpoint/2010/main" val="1032339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1C18508-4BED-4B2C-9BF0-A82EB9FF0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663" y="1527377"/>
            <a:ext cx="8280400" cy="2714221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A54E168-C7AE-42EE-9607-D0BCBBB3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/>
              <a:t>Introducing UML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1">
            <a:extLst>
              <a:ext uri="{FF2B5EF4-FFF2-40B4-BE49-F238E27FC236}">
                <a16:creationId xmlns:a16="http://schemas.microsoft.com/office/drawing/2014/main" id="{6E050DBF-981E-4D9E-922B-D9B4D6253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833581"/>
              </p:ext>
            </p:extLst>
          </p:nvPr>
        </p:nvGraphicFramePr>
        <p:xfrm>
          <a:off x="267037" y="1196610"/>
          <a:ext cx="8723214" cy="3262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C7EA0CE-BB6C-4966-AFA6-09BB9647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67" y="18254"/>
            <a:ext cx="7290054" cy="11247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8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40335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5EB9-F325-4394-9343-E24E60F3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Hotel Reservation / Management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A633D-BF4C-4CB5-8523-2B32EE08735F}"/>
              </a:ext>
            </a:extLst>
          </p:cNvPr>
          <p:cNvSpPr txBox="1"/>
          <p:nvPr/>
        </p:nvSpPr>
        <p:spPr>
          <a:xfrm>
            <a:off x="162046" y="1666755"/>
            <a:ext cx="670174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+mn-lt"/>
              </a:rPr>
              <a:t>Maintain</a:t>
            </a:r>
            <a:r>
              <a:rPr lang="en-US" dirty="0"/>
              <a:t> </a:t>
            </a:r>
            <a:r>
              <a:rPr lang="en-US" sz="1500" dirty="0">
                <a:latin typeface="+mn-lt"/>
              </a:rPr>
              <a:t>status of rooms</a:t>
            </a:r>
          </a:p>
          <a:p>
            <a:r>
              <a:rPr lang="en-US" sz="1500" dirty="0">
                <a:latin typeface="+mn-lt"/>
              </a:rPr>
              <a:t>Maintain information about guests</a:t>
            </a:r>
          </a:p>
          <a:p>
            <a:r>
              <a:rPr lang="en-US" sz="1500" dirty="0">
                <a:latin typeface="+mn-lt"/>
              </a:rPr>
              <a:t>Maintain room occupancy details</a:t>
            </a:r>
          </a:p>
          <a:p>
            <a:r>
              <a:rPr lang="en-US" sz="1500" dirty="0">
                <a:latin typeface="+mn-lt"/>
              </a:rPr>
              <a:t>Maintain money collection information from bookings</a:t>
            </a:r>
          </a:p>
          <a:p>
            <a:r>
              <a:rPr lang="en-US" sz="1500" dirty="0">
                <a:latin typeface="+mn-lt"/>
              </a:rPr>
              <a:t>.. and anything that you can provide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.. and anything that the customer may request from time to time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9345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79EBC-15C0-4BD4-80F9-0D90075B5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Layered or multitier architecture pattern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Event-driven architecture pattern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Microservices architecture pattern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Model-View-Controller (MVC) architecture pattern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Space-based architecture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040CF-7957-425D-BDF7-1FE6EA971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Patterns</a:t>
            </a:r>
          </a:p>
        </p:txBody>
      </p:sp>
    </p:spTree>
    <p:extLst>
      <p:ext uri="{BB962C8B-B14F-4D97-AF65-F5344CB8AC3E}">
        <p14:creationId xmlns:p14="http://schemas.microsoft.com/office/powerpoint/2010/main" val="26564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DB086D-70F3-4F0C-BF1D-D0D841872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Layered or multitier architecture pattern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28C2A6-173A-49D1-B46A-F2CB4D7D82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994992"/>
            <a:ext cx="8280400" cy="17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13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4E5BAD-D0A4-4213-8BFF-DC343FE53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313"/>
            <a:ext cx="9144000" cy="731837"/>
          </a:xfrm>
        </p:spPr>
        <p:txBody>
          <a:bodyPr/>
          <a:lstStyle/>
          <a:p>
            <a:r>
              <a:rPr lang="en-US" dirty="0"/>
              <a:t>Model – View – Controller </a:t>
            </a:r>
            <a:r>
              <a:rPr lang="en-IN" dirty="0"/>
              <a:t>(MVC) architecture pattern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87E1AA-B1DE-4FAC-AE79-A5EC09E4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663" y="2002217"/>
            <a:ext cx="8280400" cy="176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2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AA0D769E-7F27-4C98-9490-35695ADC9C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108750" y="50800"/>
            <a:ext cx="8926500" cy="4640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855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8CFADC-00C6-4861-AF55-ACD1824FB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114" y="1347788"/>
            <a:ext cx="6869153" cy="307394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446521-3643-4334-B067-386EFF848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73183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Implementing MVC</a:t>
            </a:r>
          </a:p>
        </p:txBody>
      </p:sp>
    </p:spTree>
    <p:extLst>
      <p:ext uri="{BB962C8B-B14F-4D97-AF65-F5344CB8AC3E}">
        <p14:creationId xmlns:p14="http://schemas.microsoft.com/office/powerpoint/2010/main" val="23818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970992-12D1-4F57-A91B-AF3B7C4C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3147"/>
            <a:ext cx="8345488" cy="731837"/>
          </a:xfrm>
        </p:spPr>
        <p:txBody>
          <a:bodyPr/>
          <a:lstStyle/>
          <a:p>
            <a:pPr algn="ctr"/>
            <a:r>
              <a:rPr lang="en-US" dirty="0"/>
              <a:t>Observer Design Pattern</a:t>
            </a:r>
          </a:p>
        </p:txBody>
      </p:sp>
      <p:pic>
        <p:nvPicPr>
          <p:cNvPr id="4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C004E02B-E532-4742-BECF-682375A38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097" y="1347788"/>
            <a:ext cx="6871532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7011308" y="1639522"/>
            <a:ext cx="711684" cy="1148751"/>
            <a:chOff x="8556512" y="2367556"/>
            <a:chExt cx="367989" cy="593982"/>
          </a:xfrm>
        </p:grpSpPr>
        <p:sp>
          <p:nvSpPr>
            <p:cNvPr id="10" name="Freeform 534"/>
            <p:cNvSpPr>
              <a:spLocks noChangeAspect="1"/>
            </p:cNvSpPr>
            <p:nvPr/>
          </p:nvSpPr>
          <p:spPr bwMode="auto">
            <a:xfrm>
              <a:off x="8556512" y="2367556"/>
              <a:ext cx="367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2"/>
            </a:solidFill>
            <a:ln w="31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535"/>
            <p:cNvSpPr>
              <a:spLocks noChangeAspect="1" noChangeArrowheads="1"/>
            </p:cNvSpPr>
            <p:nvPr/>
          </p:nvSpPr>
          <p:spPr bwMode="auto">
            <a:xfrm>
              <a:off x="8681508" y="2845542"/>
              <a:ext cx="115996" cy="115996"/>
            </a:xfrm>
            <a:prstGeom prst="ellipse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36"/>
            <p:cNvSpPr>
              <a:spLocks noChangeAspect="1"/>
            </p:cNvSpPr>
            <p:nvPr/>
          </p:nvSpPr>
          <p:spPr bwMode="auto">
            <a:xfrm>
              <a:off x="8678508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37"/>
            <p:cNvSpPr>
              <a:spLocks noChangeAspect="1"/>
            </p:cNvSpPr>
            <p:nvPr/>
          </p:nvSpPr>
          <p:spPr bwMode="auto">
            <a:xfrm>
              <a:off x="8804505" y="2490552"/>
              <a:ext cx="119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008C44"/>
            </a:solidFill>
            <a:ln w="3175">
              <a:solidFill>
                <a:srgbClr val="017E18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473870" y="2399691"/>
            <a:ext cx="889910" cy="1432537"/>
            <a:chOff x="8085527" y="2367556"/>
            <a:chExt cx="368989" cy="593982"/>
          </a:xfrm>
        </p:grpSpPr>
        <p:sp>
          <p:nvSpPr>
            <p:cNvPr id="16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5"/>
            </a:solidFill>
            <a:ln w="3175">
              <a:solidFill>
                <a:schemeClr val="accent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rgbClr val="49DAFF"/>
            </a:solidFill>
            <a:ln w="3175">
              <a:solidFill>
                <a:srgbClr val="49DA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5172080" y="1321483"/>
            <a:ext cx="1635590" cy="2632899"/>
            <a:chOff x="8085527" y="2367556"/>
            <a:chExt cx="368989" cy="593982"/>
          </a:xfrm>
        </p:grpSpPr>
        <p:sp>
          <p:nvSpPr>
            <p:cNvPr id="28" name="Freeform 530"/>
            <p:cNvSpPr>
              <a:spLocks noChangeAspect="1"/>
            </p:cNvSpPr>
            <p:nvPr/>
          </p:nvSpPr>
          <p:spPr bwMode="auto">
            <a:xfrm>
              <a:off x="8085527" y="2367556"/>
              <a:ext cx="368989" cy="243993"/>
            </a:xfrm>
            <a:custGeom>
              <a:avLst/>
              <a:gdLst>
                <a:gd name="T0" fmla="*/ 78 w 156"/>
                <a:gd name="T1" fmla="*/ 0 h 103"/>
                <a:gd name="T2" fmla="*/ 0 w 156"/>
                <a:gd name="T3" fmla="*/ 78 h 103"/>
                <a:gd name="T4" fmla="*/ 25 w 156"/>
                <a:gd name="T5" fmla="*/ 103 h 103"/>
                <a:gd name="T6" fmla="*/ 51 w 156"/>
                <a:gd name="T7" fmla="*/ 78 h 103"/>
                <a:gd name="T8" fmla="*/ 78 w 156"/>
                <a:gd name="T9" fmla="*/ 51 h 103"/>
                <a:gd name="T10" fmla="*/ 105 w 156"/>
                <a:gd name="T11" fmla="*/ 78 h 103"/>
                <a:gd name="T12" fmla="*/ 105 w 156"/>
                <a:gd name="T13" fmla="*/ 78 h 103"/>
                <a:gd name="T14" fmla="*/ 130 w 156"/>
                <a:gd name="T15" fmla="*/ 52 h 103"/>
                <a:gd name="T16" fmla="*/ 156 w 156"/>
                <a:gd name="T17" fmla="*/ 78 h 103"/>
                <a:gd name="T18" fmla="*/ 78 w 156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03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92"/>
                    <a:pt x="11" y="103"/>
                    <a:pt x="25" y="103"/>
                  </a:cubicBezTo>
                  <a:cubicBezTo>
                    <a:pt x="39" y="103"/>
                    <a:pt x="51" y="92"/>
                    <a:pt x="51" y="78"/>
                  </a:cubicBezTo>
                  <a:cubicBezTo>
                    <a:pt x="51" y="63"/>
                    <a:pt x="63" y="51"/>
                    <a:pt x="78" y="51"/>
                  </a:cubicBezTo>
                  <a:cubicBezTo>
                    <a:pt x="93" y="51"/>
                    <a:pt x="105" y="63"/>
                    <a:pt x="105" y="78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5" y="64"/>
                    <a:pt x="116" y="52"/>
                    <a:pt x="130" y="52"/>
                  </a:cubicBezTo>
                  <a:cubicBezTo>
                    <a:pt x="144" y="52"/>
                    <a:pt x="156" y="64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531"/>
            <p:cNvSpPr>
              <a:spLocks noChangeAspect="1" noChangeArrowheads="1"/>
            </p:cNvSpPr>
            <p:nvPr/>
          </p:nvSpPr>
          <p:spPr bwMode="auto">
            <a:xfrm>
              <a:off x="8210523" y="2845542"/>
              <a:ext cx="115996" cy="115996"/>
            </a:xfrm>
            <a:prstGeom prst="ellipse">
              <a:avLst/>
            </a:pr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32"/>
            <p:cNvSpPr>
              <a:spLocks noChangeAspect="1"/>
            </p:cNvSpPr>
            <p:nvPr/>
          </p:nvSpPr>
          <p:spPr bwMode="auto">
            <a:xfrm>
              <a:off x="8208523" y="2551551"/>
              <a:ext cx="245992" cy="245992"/>
            </a:xfrm>
            <a:custGeom>
              <a:avLst/>
              <a:gdLst>
                <a:gd name="T0" fmla="*/ 104 w 104"/>
                <a:gd name="T1" fmla="*/ 0 h 104"/>
                <a:gd name="T2" fmla="*/ 78 w 104"/>
                <a:gd name="T3" fmla="*/ 25 h 104"/>
                <a:gd name="T4" fmla="*/ 53 w 104"/>
                <a:gd name="T5" fmla="*/ 0 h 104"/>
                <a:gd name="T6" fmla="*/ 53 w 104"/>
                <a:gd name="T7" fmla="*/ 0 h 104"/>
                <a:gd name="T8" fmla="*/ 37 w 104"/>
                <a:gd name="T9" fmla="*/ 24 h 104"/>
                <a:gd name="T10" fmla="*/ 0 w 104"/>
                <a:gd name="T11" fmla="*/ 78 h 104"/>
                <a:gd name="T12" fmla="*/ 26 w 104"/>
                <a:gd name="T13" fmla="*/ 104 h 104"/>
                <a:gd name="T14" fmla="*/ 51 w 104"/>
                <a:gd name="T15" fmla="*/ 78 h 104"/>
                <a:gd name="T16" fmla="*/ 59 w 104"/>
                <a:gd name="T17" fmla="*/ 70 h 104"/>
                <a:gd name="T18" fmla="*/ 104 w 104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104" y="0"/>
                  </a:moveTo>
                  <a:cubicBezTo>
                    <a:pt x="104" y="14"/>
                    <a:pt x="92" y="25"/>
                    <a:pt x="78" y="25"/>
                  </a:cubicBezTo>
                  <a:cubicBezTo>
                    <a:pt x="64" y="25"/>
                    <a:pt x="53" y="14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0"/>
                    <a:pt x="47" y="20"/>
                    <a:pt x="37" y="24"/>
                  </a:cubicBezTo>
                  <a:cubicBezTo>
                    <a:pt x="15" y="35"/>
                    <a:pt x="0" y="56"/>
                    <a:pt x="0" y="78"/>
                  </a:cubicBezTo>
                  <a:cubicBezTo>
                    <a:pt x="0" y="92"/>
                    <a:pt x="12" y="104"/>
                    <a:pt x="26" y="104"/>
                  </a:cubicBezTo>
                  <a:cubicBezTo>
                    <a:pt x="40" y="104"/>
                    <a:pt x="51" y="93"/>
                    <a:pt x="51" y="78"/>
                  </a:cubicBezTo>
                  <a:cubicBezTo>
                    <a:pt x="52" y="77"/>
                    <a:pt x="54" y="73"/>
                    <a:pt x="59" y="70"/>
                  </a:cubicBezTo>
                  <a:cubicBezTo>
                    <a:pt x="86" y="57"/>
                    <a:pt x="104" y="30"/>
                    <a:pt x="104" y="0"/>
                  </a:cubicBezTo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33"/>
            <p:cNvSpPr>
              <a:spLocks noChangeAspect="1"/>
            </p:cNvSpPr>
            <p:nvPr/>
          </p:nvSpPr>
          <p:spPr bwMode="auto">
            <a:xfrm>
              <a:off x="8333519" y="2490552"/>
              <a:ext cx="120996" cy="120996"/>
            </a:xfrm>
            <a:custGeom>
              <a:avLst/>
              <a:gdLst>
                <a:gd name="T0" fmla="*/ 25 w 51"/>
                <a:gd name="T1" fmla="*/ 0 h 51"/>
                <a:gd name="T2" fmla="*/ 0 w 51"/>
                <a:gd name="T3" fmla="*/ 26 h 51"/>
                <a:gd name="T4" fmla="*/ 0 w 51"/>
                <a:gd name="T5" fmla="*/ 26 h 51"/>
                <a:gd name="T6" fmla="*/ 0 w 51"/>
                <a:gd name="T7" fmla="*/ 26 h 51"/>
                <a:gd name="T8" fmla="*/ 25 w 51"/>
                <a:gd name="T9" fmla="*/ 51 h 51"/>
                <a:gd name="T10" fmla="*/ 51 w 51"/>
                <a:gd name="T11" fmla="*/ 26 h 51"/>
                <a:gd name="T12" fmla="*/ 51 w 51"/>
                <a:gd name="T13" fmla="*/ 26 h 51"/>
                <a:gd name="T14" fmla="*/ 51 w 51"/>
                <a:gd name="T15" fmla="*/ 26 h 51"/>
                <a:gd name="T16" fmla="*/ 25 w 51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0"/>
                    <a:pt x="11" y="51"/>
                    <a:pt x="25" y="51"/>
                  </a:cubicBezTo>
                  <a:cubicBezTo>
                    <a:pt x="39" y="51"/>
                    <a:pt x="51" y="40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39" y="0"/>
                    <a:pt x="2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03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9F12-17AB-4F6D-AE65-4365D7BFA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073150"/>
          </a:xfrm>
        </p:spPr>
        <p:txBody>
          <a:bodyPr/>
          <a:lstStyle/>
          <a:p>
            <a:r>
              <a:rPr lang="en-US" dirty="0"/>
              <a:t>How would you design a software for a Hotel Reservation / Management System?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60E19-A307-4480-9EAD-2B035999787E}"/>
              </a:ext>
            </a:extLst>
          </p:cNvPr>
          <p:cNvSpPr txBox="1"/>
          <p:nvPr/>
        </p:nvSpPr>
        <p:spPr>
          <a:xfrm>
            <a:off x="671639" y="1642684"/>
            <a:ext cx="70481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resident software that runs on a desktop (say Microsoft 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cross-platform resident desktop software (Windows/Mac/Linux)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cloud-based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smartphone application (Android / 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31090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675E-EDAC-46D3-888D-7DEC6B44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structure the project?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75389-E517-4599-A29A-666E70C659B6}"/>
              </a:ext>
            </a:extLst>
          </p:cNvPr>
          <p:cNvSpPr txBox="1"/>
          <p:nvPr/>
        </p:nvSpPr>
        <p:spPr>
          <a:xfrm>
            <a:off x="293615" y="1644242"/>
            <a:ext cx="8212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self-sufficient single-tiered application where UI &amp; data access code are combined into single platform (Monolithic)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set of sub-projects, where each sub-project will be responsible for a small feature-set. A sub-project for UI, another for data access code &amp; so on (Microservices)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Some other way?</a:t>
            </a:r>
          </a:p>
          <a:p>
            <a:endParaRPr lang="en-US" dirty="0"/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943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7847-647C-4B0D-9212-F3BA3FAB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96" y="341313"/>
            <a:ext cx="8345488" cy="731837"/>
          </a:xfrm>
        </p:spPr>
        <p:txBody>
          <a:bodyPr/>
          <a:lstStyle/>
          <a:p>
            <a:r>
              <a:rPr lang="en-US" dirty="0"/>
              <a:t>Software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FDE68-65FE-46A7-BA29-D1D96F096276}"/>
              </a:ext>
            </a:extLst>
          </p:cNvPr>
          <p:cNvSpPr txBox="1"/>
          <p:nvPr/>
        </p:nvSpPr>
        <p:spPr>
          <a:xfrm>
            <a:off x="1" y="1627464"/>
            <a:ext cx="8783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IN" dirty="0">
                <a:latin typeface="+mj-lt"/>
              </a:rPr>
              <a:t>Software design is </a:t>
            </a:r>
            <a:r>
              <a:rPr lang="en-IN" dirty="0">
                <a:highlight>
                  <a:srgbClr val="FFFF00"/>
                </a:highlight>
                <a:latin typeface="+mj-lt"/>
              </a:rPr>
              <a:t>the process of envisioning and defining software solutions</a:t>
            </a:r>
            <a:r>
              <a:rPr lang="en-IN" dirty="0">
                <a:latin typeface="+mj-lt"/>
              </a:rPr>
              <a:t> to one or more sets of problems.</a:t>
            </a:r>
          </a:p>
          <a:p>
            <a:endParaRPr lang="en-IN" dirty="0">
              <a:latin typeface="+mj-lt"/>
            </a:endParaRPr>
          </a:p>
          <a:p>
            <a:r>
              <a:rPr lang="en-IN" dirty="0">
                <a:latin typeface="+mj-lt"/>
              </a:rPr>
              <a:t>Software design affects the </a:t>
            </a:r>
            <a:r>
              <a:rPr lang="en-IN" dirty="0" err="1">
                <a:latin typeface="+mj-lt"/>
              </a:rPr>
              <a:t>behavior</a:t>
            </a:r>
            <a:r>
              <a:rPr lang="en-IN" dirty="0">
                <a:latin typeface="+mj-lt"/>
              </a:rPr>
              <a:t> of a system and controls many factors in a life cycle of a software system. </a:t>
            </a:r>
          </a:p>
          <a:p>
            <a:r>
              <a:rPr lang="en-IN" dirty="0">
                <a:latin typeface="+mj-lt"/>
              </a:rPr>
              <a:t>Poor software design is a fundamental source of weak performance, creating difficulties in updating an application and integrating it with existing products.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588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3EF10-63B0-4D0B-8125-5F788DE49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6" r="1" b="1"/>
          <a:stretch/>
        </p:blipFill>
        <p:spPr>
          <a:xfrm rot="21600000">
            <a:off x="1415729" y="1347788"/>
            <a:ext cx="6397922" cy="3073946"/>
          </a:xfrm>
          <a:prstGeom prst="rect">
            <a:avLst/>
          </a:prstGeom>
          <a:noFill/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CEC54E3B-7C1B-4DFE-9AAE-2F8FF5BC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6" y="188913"/>
            <a:ext cx="8345488" cy="731837"/>
          </a:xfrm>
        </p:spPr>
        <p:txBody>
          <a:bodyPr/>
          <a:lstStyle/>
          <a:p>
            <a:r>
              <a:rPr lang="en-US" dirty="0"/>
              <a:t>Software 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23522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BFEDABA-F613-4B9B-89F1-8C0D03A5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5763"/>
            <a:ext cx="4572000" cy="1726708"/>
          </a:xfrm>
        </p:spPr>
        <p:txBody>
          <a:bodyPr/>
          <a:lstStyle/>
          <a:p>
            <a:r>
              <a:rPr lang="en-US" sz="2400" dirty="0"/>
              <a:t>Which control flow makes more sense?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309F271-706C-4577-8978-A09831475B8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0" r="34260"/>
          <a:stretch/>
        </p:blipFill>
        <p:spPr bwMode="auto"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717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751DA3-2273-4C7C-BDE1-56C89924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Monolithic vs Microservice Architectures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47372F5-A2DE-4773-996C-A4959647D6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2175495"/>
              </p:ext>
            </p:extLst>
          </p:nvPr>
        </p:nvGraphicFramePr>
        <p:xfrm>
          <a:off x="288714" y="1306264"/>
          <a:ext cx="8052948" cy="2707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904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Default2019_new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Default2019_new" id="{325E6F76-2B22-A842-B9A8-4C6F1423CB13}" vid="{64B0626C-346C-AF4E-B059-C7C9374AC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2AF9C7CA45204DB0AD48EBAC72949F" ma:contentTypeVersion="5" ma:contentTypeDescription="Create a new document." ma:contentTypeScope="" ma:versionID="205c3be25ee2d242835cbd0ddd4cc66b">
  <xsd:schema xmlns:xsd="http://www.w3.org/2001/XMLSchema" xmlns:xs="http://www.w3.org/2001/XMLSchema" xmlns:p="http://schemas.microsoft.com/office/2006/metadata/properties" xmlns:ns2="46bca39e-3b0c-4483-a693-2ef44df71302" targetNamespace="http://schemas.microsoft.com/office/2006/metadata/properties" ma:root="true" ma:fieldsID="eda0ab6a734782d77d47127184a14b4c" ns2:_="">
    <xsd:import namespace="46bca39e-3b0c-4483-a693-2ef44df71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ca39e-3b0c-4483-a693-2ef44df71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6828AF-F2C8-4B7D-BD30-FB7F342237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FD2A08-9397-4F2F-8104-9DAFC79A7C8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6bca39e-3b0c-4483-a693-2ef44df7130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8BAB326-2FED-4C3A-8F0A-50349B8E5B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bca39e-3b0c-4483-a693-2ef44df71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1041</Words>
  <Application>Microsoft Macintosh PowerPoint</Application>
  <PresentationFormat>On-screen Show (16:9)</PresentationFormat>
  <Paragraphs>112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Ciscolight</vt:lpstr>
      <vt:lpstr>CiscoSansTT ExtraLight</vt:lpstr>
      <vt:lpstr>CiscoDefault2019_new</vt:lpstr>
      <vt:lpstr>Modular Software Design</vt:lpstr>
      <vt:lpstr>Starting Notes</vt:lpstr>
      <vt:lpstr>Hotel Reservation / Management System</vt:lpstr>
      <vt:lpstr>How would you design a software for a Hotel Reservation / Management System?</vt:lpstr>
      <vt:lpstr>How would you structure the project?</vt:lpstr>
      <vt:lpstr>Software Design</vt:lpstr>
      <vt:lpstr>Software Design Considerations</vt:lpstr>
      <vt:lpstr>Which control flow makes more sense? </vt:lpstr>
      <vt:lpstr>Monolithic vs Microservice Architectures</vt:lpstr>
      <vt:lpstr>Scaling Monolithic System</vt:lpstr>
      <vt:lpstr>Scaling Microservices based system</vt:lpstr>
      <vt:lpstr>How would you structure at coding level?</vt:lpstr>
      <vt:lpstr>More questions!</vt:lpstr>
      <vt:lpstr>PowerPoint Presentation</vt:lpstr>
      <vt:lpstr>Defining a function in Python</vt:lpstr>
      <vt:lpstr>Defining &amp; Using Modules In Python?</vt:lpstr>
      <vt:lpstr>Modularity via OOP in Python</vt:lpstr>
      <vt:lpstr>Maintaining Modularity</vt:lpstr>
      <vt:lpstr>Maintaining Modularity contd.</vt:lpstr>
      <vt:lpstr>Some Design Guidelines</vt:lpstr>
      <vt:lpstr>Cyclic Dependency Example</vt:lpstr>
      <vt:lpstr>Dependency Inversion : Cure for Cyclic Dependency</vt:lpstr>
      <vt:lpstr>Interfaces</vt:lpstr>
      <vt:lpstr>PowerPoint Presentation</vt:lpstr>
      <vt:lpstr>Coupling &amp; Cohesion</vt:lpstr>
      <vt:lpstr>Which language will you use for development?</vt:lpstr>
      <vt:lpstr>Need for a Unified Modeling Language</vt:lpstr>
      <vt:lpstr>Introducing UML</vt:lpstr>
      <vt:lpstr>PaTTerns</vt:lpstr>
      <vt:lpstr>Architectural Patterns</vt:lpstr>
      <vt:lpstr>Layered or multitier architecture pattern</vt:lpstr>
      <vt:lpstr>Model – View – Controller (MVC) architecture pattern</vt:lpstr>
      <vt:lpstr>PowerPoint Presentation</vt:lpstr>
      <vt:lpstr>Implementing MVC</vt:lpstr>
      <vt:lpstr>Observer Design Pattern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Software Design</dc:title>
  <dc:creator>Lasumar Nonglong</dc:creator>
  <cp:lastModifiedBy>Pradeep Vaka (pvaka)</cp:lastModifiedBy>
  <cp:revision>1</cp:revision>
  <dcterms:created xsi:type="dcterms:W3CDTF">2020-05-18T16:41:34Z</dcterms:created>
  <dcterms:modified xsi:type="dcterms:W3CDTF">2020-10-25T23:34:54Z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0x010100C22AF9C7CA45204DB0AD48EBAC72949F</vt:lpwstr>
  </property>
</Properties>
</file>